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3"/>
  </p:notesMasterIdLst>
  <p:sldIdLst>
    <p:sldId id="256" r:id="rId5"/>
    <p:sldId id="257" r:id="rId6"/>
    <p:sldId id="259" r:id="rId7"/>
    <p:sldId id="280" r:id="rId8"/>
    <p:sldId id="260" r:id="rId9"/>
    <p:sldId id="281" r:id="rId10"/>
    <p:sldId id="261" r:id="rId11"/>
    <p:sldId id="282" r:id="rId12"/>
    <p:sldId id="283" r:id="rId13"/>
    <p:sldId id="284"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x="24387175" cy="13716000"/>
  <p:notesSz cx="13716000" cy="24387175"/>
  <p:embeddedFontLst>
    <p:embeddedFont>
      <p:font typeface="Inter" panose="020B0604020202020204" charset="0"/>
      <p:regular r:id="rId34"/>
      <p:bold r:id="rId35"/>
    </p:embeddedFont>
    <p:embeddedFont>
      <p:font typeface="Lato" panose="020F0502020204030203" pitchFamily="34" charset="0"/>
      <p:regular r:id="rId36"/>
      <p:bold r:id="rId37"/>
      <p:italic r:id="rId38"/>
      <p:boldItalic r:id="rId39"/>
    </p:embeddedFont>
    <p:embeddedFont>
      <p:font typeface="Montserrat" panose="00000500000000000000" pitchFamily="2" charset="0"/>
      <p:regular r:id="rId40"/>
      <p:bold r:id="rId41"/>
      <p:italic r:id="rId42"/>
      <p:boldItalic r:id="rId43"/>
    </p:embeddedFont>
    <p:embeddedFont>
      <p:font typeface="Tomorrow" panose="020B0604020202020204" charset="0"/>
      <p:bold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RYpkLVdUPUI3AI0lfrKQd/4aj9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E1751-7469-49DA-A979-EC66C03D69B6}" v="25" dt="2024-04-03T03:44:25.5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94677" autoAdjust="0"/>
  </p:normalViewPr>
  <p:slideViewPr>
    <p:cSldViewPr snapToGrid="0">
      <p:cViewPr varScale="1">
        <p:scale>
          <a:sx n="64" d="100"/>
          <a:sy n="64" d="100"/>
        </p:scale>
        <p:origin x="192" y="25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customschemas.google.com/relationships/presentationmetadata" Target="metadata"/><Relationship Id="rId20" Type="http://schemas.openxmlformats.org/officeDocument/2006/relationships/slide" Target="slides/slide16.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g2c17dbf5f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g2c17dbf5ff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g2c17dbf5ff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c17dbf5ff3_0_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2c17dbf5ff3_0_5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5" name="Google Shape;545;g2c17dbf5ff3_0_5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9816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17dbf5ff3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2c17dbf5ff3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2c17dbf5ff3_0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c17dbf5ff3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c17dbf5ff3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c17dbf5ff3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17dbf5ff3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2c17dbf5ff3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2c17dbf5ff3_0_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c17dbf5ff3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g2c17dbf5ff3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2c17dbf5ff3_0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c17dbf5ff3_0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2c17dbf5ff3_0_2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2c17dbf5ff3_0_2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c17dbf5ff3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2c17dbf5ff3_0_2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2c17dbf5ff3_0_2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c17dbf5ff3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2c17dbf5ff3_0_3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2c17dbf5ff3_0_3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c17dbf5ff3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c17dbf5ff3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2c17dbf5ff3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c17dbf5ff3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2c17dbf5ff3_0_3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2c17dbf5ff3_0_3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g2c17dbf5ff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 name="Google Shape;26;g2c17dbf5ff3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 name="Google Shape;27;g2c17dbf5ff3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c17dbf5ff3_0_4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2c17dbf5ff3_0_4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g2c17dbf5ff3_0_4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c17dbf5ff3_0_4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c17dbf5ff3_0_4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2c17dbf5ff3_0_4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c17dbf5ff3_0_4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g2c17dbf5ff3_0_4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2c17dbf5ff3_0_4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c17dbf5ff3_0_4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g2c17dbf5ff3_0_4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g2c17dbf5ff3_0_4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c17dbf5ff3_0_4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g2c17dbf5ff3_0_4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2c17dbf5ff3_0_4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c17dbf5ff3_0_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2c17dbf5ff3_0_5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2c17dbf5ff3_0_5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c17dbf5ff3_0_5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g2c17dbf5ff3_0_5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2c17dbf5ff3_0_5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c17dbf5ff3_0_5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g2c17dbf5ff3_0_5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g2c17dbf5ff3_0_5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c17dbf5ff3_0_6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g2c17dbf5ff3_0_6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2c17dbf5ff3_0_6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c17dbf5ff3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2c17dbf5ff3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g2c17dbf5ff3_0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c17dbf5ff3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2c17dbf5ff3_0_2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1" name="Google Shape;311;g2c17dbf5ff3_0_2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14046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c17dbf5ff3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2c17dbf5ff3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g2c17dbf5ff3_0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17dbf5ff3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2c17dbf5ff3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2c17dbf5ff3_0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746922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c17dbf5ff3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c17dbf5ff3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3" name="Google Shape;123;g2c17dbf5ff3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c17dbf5ff3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2c17dbf5ff3_0_2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1" name="Google Shape;311;g2c17dbf5ff3_0_2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518905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c17dbf5ff3_0_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2c17dbf5ff3_0_5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5" name="Google Shape;545;g2c17dbf5ff3_0_5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128823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9.png"/><Relationship Id="rId10" Type="http://schemas.openxmlformats.org/officeDocument/2006/relationships/image" Target="../media/image32.jpg"/><Relationship Id="rId4" Type="http://schemas.openxmlformats.org/officeDocument/2006/relationships/image" Target="../media/image8.png"/><Relationship Id="rId9" Type="http://schemas.openxmlformats.org/officeDocument/2006/relationships/image" Target="../media/image31.jp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3.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9.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9.png"/><Relationship Id="rId5" Type="http://schemas.openxmlformats.org/officeDocument/2006/relationships/image" Target="../media/image21.png"/><Relationship Id="rId10" Type="http://schemas.openxmlformats.org/officeDocument/2006/relationships/image" Target="../media/image48.png"/><Relationship Id="rId4" Type="http://schemas.openxmlformats.org/officeDocument/2006/relationships/image" Target="../media/image20.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13.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notesSlide" Target="../notesSlides/notesSlide19.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56.png"/><Relationship Id="rId24" Type="http://schemas.openxmlformats.org/officeDocument/2006/relationships/image" Target="../media/image69.png"/><Relationship Id="rId5" Type="http://schemas.openxmlformats.org/officeDocument/2006/relationships/image" Target="../media/image9.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9.png"/><Relationship Id="rId7"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3.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87.png"/><Relationship Id="rId3" Type="http://schemas.openxmlformats.org/officeDocument/2006/relationships/image" Target="../media/image13.png"/><Relationship Id="rId7" Type="http://schemas.openxmlformats.org/officeDocument/2006/relationships/image" Target="../media/image24.png"/><Relationship Id="rId12"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85.png"/><Relationship Id="rId5" Type="http://schemas.openxmlformats.org/officeDocument/2006/relationships/image" Target="../media/image9.png"/><Relationship Id="rId10" Type="http://schemas.openxmlformats.org/officeDocument/2006/relationships/image" Target="../media/image84.png"/><Relationship Id="rId4" Type="http://schemas.openxmlformats.org/officeDocument/2006/relationships/image" Target="../media/image8.png"/><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13.png"/><Relationship Id="rId21" Type="http://schemas.openxmlformats.org/officeDocument/2006/relationships/image" Target="../media/image104.png"/><Relationship Id="rId7" Type="http://schemas.openxmlformats.org/officeDocument/2006/relationships/hyperlink" Target="https://eatemp.com/powerpoint-org-chart-template/" TargetMode="External"/><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notesSlide" Target="../notesSlides/notesSlide27.xml"/><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94.png"/><Relationship Id="rId5" Type="http://schemas.openxmlformats.org/officeDocument/2006/relationships/image" Target="../media/image9.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06.png"/><Relationship Id="rId5" Type="http://schemas.openxmlformats.org/officeDocument/2006/relationships/image" Target="../media/image8.png"/><Relationship Id="rId10" Type="http://schemas.openxmlformats.org/officeDocument/2006/relationships/hyperlink" Target="https://unsplash.com/" TargetMode="External"/><Relationship Id="rId4" Type="http://schemas.openxmlformats.org/officeDocument/2006/relationships/image" Target="../media/image7.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jpg"/><Relationship Id="rId5" Type="http://schemas.openxmlformats.org/officeDocument/2006/relationships/image" Target="../media/image9.png"/><Relationship Id="rId10" Type="http://schemas.openxmlformats.org/officeDocument/2006/relationships/image" Target="../media/image28.jpg"/><Relationship Id="rId4" Type="http://schemas.openxmlformats.org/officeDocument/2006/relationships/image" Target="../media/image8.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15"/>
        <p:cNvGrpSpPr/>
        <p:nvPr/>
      </p:nvGrpSpPr>
      <p:grpSpPr>
        <a:xfrm>
          <a:off x="0" y="0"/>
          <a:ext cx="0" cy="0"/>
          <a:chOff x="0" y="0"/>
          <a:chExt cx="0" cy="0"/>
        </a:xfrm>
      </p:grpSpPr>
      <p:pic>
        <p:nvPicPr>
          <p:cNvPr id="16" name="Google Shape;16;g2c17dbf5ff3_0_0" descr=" "/>
          <p:cNvPicPr preferRelativeResize="0"/>
          <p:nvPr/>
        </p:nvPicPr>
        <p:blipFill rotWithShape="1">
          <a:blip r:embed="rId3">
            <a:alphaModFix/>
          </a:blip>
          <a:srcRect/>
          <a:stretch/>
        </p:blipFill>
        <p:spPr>
          <a:xfrm>
            <a:off x="0" y="0"/>
            <a:ext cx="23599550" cy="13716000"/>
          </a:xfrm>
          <a:prstGeom prst="rect">
            <a:avLst/>
          </a:prstGeom>
          <a:noFill/>
          <a:ln>
            <a:noFill/>
          </a:ln>
        </p:spPr>
      </p:pic>
      <p:pic>
        <p:nvPicPr>
          <p:cNvPr id="17" name="Google Shape;17;g2c17dbf5ff3_0_0" descr=" "/>
          <p:cNvPicPr preferRelativeResize="0"/>
          <p:nvPr/>
        </p:nvPicPr>
        <p:blipFill rotWithShape="1">
          <a:blip r:embed="rId4">
            <a:alphaModFix/>
          </a:blip>
          <a:srcRect/>
          <a:stretch/>
        </p:blipFill>
        <p:spPr>
          <a:xfrm>
            <a:off x="596975" y="609600"/>
            <a:ext cx="1740117" cy="1727200"/>
          </a:xfrm>
          <a:prstGeom prst="rect">
            <a:avLst/>
          </a:prstGeom>
          <a:noFill/>
          <a:ln>
            <a:noFill/>
          </a:ln>
        </p:spPr>
      </p:pic>
      <p:pic>
        <p:nvPicPr>
          <p:cNvPr id="18" name="Google Shape;18;g2c17dbf5ff3_0_0" descr=" "/>
          <p:cNvPicPr preferRelativeResize="0"/>
          <p:nvPr/>
        </p:nvPicPr>
        <p:blipFill rotWithShape="1">
          <a:blip r:embed="rId5">
            <a:alphaModFix/>
          </a:blip>
          <a:srcRect/>
          <a:stretch/>
        </p:blipFill>
        <p:spPr>
          <a:xfrm>
            <a:off x="22049956" y="11366500"/>
            <a:ext cx="1740117" cy="1727200"/>
          </a:xfrm>
          <a:prstGeom prst="rect">
            <a:avLst/>
          </a:prstGeom>
          <a:noFill/>
          <a:ln>
            <a:noFill/>
          </a:ln>
        </p:spPr>
      </p:pic>
      <p:sp>
        <p:nvSpPr>
          <p:cNvPr id="19" name="Google Shape;19;g2c17dbf5ff3_0_0"/>
          <p:cNvSpPr/>
          <p:nvPr/>
        </p:nvSpPr>
        <p:spPr>
          <a:xfrm>
            <a:off x="23370921" y="52578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g2c17dbf5ff3_0_0" descr=" "/>
          <p:cNvPicPr preferRelativeResize="0"/>
          <p:nvPr/>
        </p:nvPicPr>
        <p:blipFill rotWithShape="1">
          <a:blip r:embed="rId6">
            <a:alphaModFix/>
          </a:blip>
          <a:srcRect/>
          <a:stretch/>
        </p:blipFill>
        <p:spPr>
          <a:xfrm>
            <a:off x="5271159" y="0"/>
            <a:ext cx="10948768" cy="9423400"/>
          </a:xfrm>
          <a:prstGeom prst="rect">
            <a:avLst/>
          </a:prstGeom>
          <a:noFill/>
          <a:ln>
            <a:noFill/>
          </a:ln>
        </p:spPr>
      </p:pic>
      <p:sp>
        <p:nvSpPr>
          <p:cNvPr id="22" name="Google Shape;22;g2c17dbf5ff3_0_0"/>
          <p:cNvSpPr/>
          <p:nvPr/>
        </p:nvSpPr>
        <p:spPr>
          <a:xfrm>
            <a:off x="4726311" y="12034281"/>
            <a:ext cx="12597334" cy="1248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6400"/>
              <a:buFont typeface="Tomorrow"/>
              <a:buNone/>
            </a:pPr>
            <a:r>
              <a:rPr lang="en-US" sz="6400" b="1" i="0" u="none" strike="noStrike" cap="none" dirty="0">
                <a:solidFill>
                  <a:srgbClr val="FFFFFF"/>
                </a:solidFill>
                <a:latin typeface="Tomorrow"/>
                <a:ea typeface="Tomorrow"/>
                <a:cs typeface="Tomorrow"/>
                <a:sym typeface="Tomorrow"/>
              </a:rPr>
              <a:t>Slow Scan TV – </a:t>
            </a:r>
            <a:r>
              <a:rPr lang="en-US" sz="6400" b="1" i="0" u="none" strike="noStrike" cap="none" dirty="0" err="1">
                <a:solidFill>
                  <a:srgbClr val="FFFFFF"/>
                </a:solidFill>
                <a:latin typeface="Tomorrow"/>
                <a:ea typeface="Tomorrow"/>
                <a:cs typeface="Tomorrow"/>
                <a:sym typeface="Tomorrow"/>
              </a:rPr>
              <a:t>ZiaCon</a:t>
            </a:r>
            <a:r>
              <a:rPr lang="en-US" sz="6400" b="1" i="0" u="none" strike="noStrike" cap="none" dirty="0">
                <a:solidFill>
                  <a:srgbClr val="FFFFFF"/>
                </a:solidFill>
                <a:latin typeface="Tomorrow"/>
                <a:ea typeface="Tomorrow"/>
                <a:cs typeface="Tomorrow"/>
                <a:sym typeface="Tomorrow"/>
              </a:rPr>
              <a:t> 2024</a:t>
            </a:r>
            <a:endParaRPr lang="en-US" sz="6400" b="0" i="0" u="none" strike="noStrike" cap="none" dirty="0">
              <a:solidFill>
                <a:schemeClr val="dk1"/>
              </a:solidFill>
              <a:latin typeface="Calibri"/>
              <a:ea typeface="Calibri"/>
              <a:cs typeface="Calibri"/>
              <a:sym typeface="Calibri"/>
            </a:endParaRPr>
          </a:p>
        </p:txBody>
      </p:sp>
      <p:sp>
        <p:nvSpPr>
          <p:cNvPr id="23" name="Google Shape;23;g2c17dbf5ff3_0_0"/>
          <p:cNvSpPr/>
          <p:nvPr/>
        </p:nvSpPr>
        <p:spPr>
          <a:xfrm>
            <a:off x="990673" y="7009245"/>
            <a:ext cx="14699521" cy="289790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1FFFF"/>
              </a:buClr>
              <a:buSzPts val="18800"/>
              <a:buFont typeface="Tomorrow"/>
              <a:buNone/>
            </a:pPr>
            <a:r>
              <a:rPr lang="en-US" sz="18800" b="1" i="0" u="none" strike="noStrike" cap="none" dirty="0">
                <a:solidFill>
                  <a:srgbClr val="01FFFF"/>
                </a:solidFill>
                <a:latin typeface="Tomorrow"/>
                <a:ea typeface="Tomorrow"/>
                <a:cs typeface="Tomorrow"/>
                <a:sym typeface="Tomorrow"/>
              </a:rPr>
              <a:t>CAT</a:t>
            </a:r>
            <a:r>
              <a:rPr lang="en-US" sz="18800" b="1" i="0" u="none" strike="noStrike" cap="none" dirty="0">
                <a:solidFill>
                  <a:srgbClr val="FFFFFF"/>
                </a:solidFill>
                <a:latin typeface="Tomorrow"/>
                <a:ea typeface="Tomorrow"/>
                <a:cs typeface="Tomorrow"/>
                <a:sym typeface="Tomorrow"/>
              </a:rPr>
              <a:t>MEMES </a:t>
            </a:r>
            <a:endParaRPr lang="en-US" sz="18800" b="0" i="0" u="none" strike="noStrike" cap="none" dirty="0">
              <a:solidFill>
                <a:schemeClr val="dk1"/>
              </a:solidFill>
              <a:latin typeface="Calibri"/>
              <a:ea typeface="Calibri"/>
              <a:cs typeface="Calibri"/>
              <a:sym typeface="Calibri"/>
            </a:endParaRPr>
          </a:p>
        </p:txBody>
      </p:sp>
      <p:pic>
        <p:nvPicPr>
          <p:cNvPr id="3" name="Picture 2" descr="A cat with its mouth open&#10;&#10;Description automatically generated">
            <a:extLst>
              <a:ext uri="{FF2B5EF4-FFF2-40B4-BE49-F238E27FC236}">
                <a16:creationId xmlns:a16="http://schemas.microsoft.com/office/drawing/2014/main" id="{26E5F2D6-9A97-C751-F4AE-44D970027AEF}"/>
              </a:ext>
            </a:extLst>
          </p:cNvPr>
          <p:cNvPicPr>
            <a:picLocks noChangeAspect="1"/>
          </p:cNvPicPr>
          <p:nvPr/>
        </p:nvPicPr>
        <p:blipFill>
          <a:blip r:embed="rId7"/>
          <a:stretch>
            <a:fillRect/>
          </a:stretch>
        </p:blipFill>
        <p:spPr>
          <a:xfrm rot="1539093">
            <a:off x="8340434" y="1657241"/>
            <a:ext cx="5957457" cy="6108918"/>
          </a:xfrm>
          <a:prstGeom prst="rect">
            <a:avLst/>
          </a:prstGeom>
        </p:spPr>
      </p:pic>
      <p:sp>
        <p:nvSpPr>
          <p:cNvPr id="4" name="Google Shape;23;g2c17dbf5ff3_0_0">
            <a:extLst>
              <a:ext uri="{FF2B5EF4-FFF2-40B4-BE49-F238E27FC236}">
                <a16:creationId xmlns:a16="http://schemas.microsoft.com/office/drawing/2014/main" id="{66591161-3A5E-79DC-01F0-E1D70499A4B3}"/>
              </a:ext>
            </a:extLst>
          </p:cNvPr>
          <p:cNvSpPr/>
          <p:nvPr/>
        </p:nvSpPr>
        <p:spPr>
          <a:xfrm>
            <a:off x="9550302" y="9137867"/>
            <a:ext cx="13529773" cy="17988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1FFFF"/>
              </a:buClr>
              <a:buSzPts val="18800"/>
              <a:buFont typeface="Tomorrow"/>
              <a:buNone/>
            </a:pPr>
            <a:r>
              <a:rPr lang="en-US" sz="12000" b="1" i="0" u="none" strike="noStrike" cap="none" dirty="0">
                <a:solidFill>
                  <a:srgbClr val="01FFFF"/>
                </a:solidFill>
                <a:latin typeface="Tomorrow"/>
                <a:ea typeface="Tomorrow"/>
                <a:cs typeface="Tomorrow"/>
                <a:sym typeface="Tomorrow"/>
              </a:rPr>
              <a:t>OVER</a:t>
            </a:r>
            <a:r>
              <a:rPr lang="en-US" sz="12000" b="1" i="0" u="none" strike="noStrike" cap="none" dirty="0">
                <a:solidFill>
                  <a:schemeClr val="bg1"/>
                </a:solidFill>
                <a:latin typeface="Tomorrow"/>
                <a:ea typeface="Tomorrow"/>
                <a:cs typeface="Tomorrow"/>
                <a:sym typeface="Tomorrow"/>
              </a:rPr>
              <a:t>HAM</a:t>
            </a:r>
            <a:r>
              <a:rPr lang="en-US" sz="12000" b="1" i="0" u="none" strike="noStrike" cap="none" dirty="0">
                <a:solidFill>
                  <a:srgbClr val="01FFFF"/>
                </a:solidFill>
                <a:latin typeface="Tomorrow"/>
                <a:ea typeface="Tomorrow"/>
                <a:cs typeface="Tomorrow"/>
                <a:sym typeface="Tomorrow"/>
              </a:rPr>
              <a:t>RADIO</a:t>
            </a:r>
            <a:r>
              <a:rPr lang="en-US" sz="12000" b="1" i="0" u="none" strike="noStrike" cap="none" dirty="0">
                <a:solidFill>
                  <a:srgbClr val="FFFFFF"/>
                </a:solidFill>
                <a:latin typeface="Tomorrow"/>
                <a:ea typeface="Tomorrow"/>
                <a:cs typeface="Tomorrow"/>
                <a:sym typeface="Tomorrow"/>
              </a:rPr>
              <a:t> </a:t>
            </a:r>
            <a:endParaRPr lang="en-US" sz="1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546"/>
        <p:cNvGrpSpPr/>
        <p:nvPr/>
      </p:nvGrpSpPr>
      <p:grpSpPr>
        <a:xfrm>
          <a:off x="0" y="0"/>
          <a:ext cx="0" cy="0"/>
          <a:chOff x="0" y="0"/>
          <a:chExt cx="0" cy="0"/>
        </a:xfrm>
      </p:grpSpPr>
      <p:pic>
        <p:nvPicPr>
          <p:cNvPr id="547" name="Google Shape;547;g2c17dbf5ff3_0_511" descr=" "/>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1956044" y="0"/>
            <a:ext cx="22431004" cy="13716000"/>
          </a:xfrm>
          <a:prstGeom prst="rect">
            <a:avLst/>
          </a:prstGeom>
          <a:noFill/>
          <a:ln>
            <a:noFill/>
          </a:ln>
        </p:spPr>
      </p:pic>
      <p:pic>
        <p:nvPicPr>
          <p:cNvPr id="548" name="Google Shape;548;g2c17dbf5ff3_0_511" descr=" "/>
          <p:cNvPicPr preferRelativeResize="0"/>
          <p:nvPr/>
        </p:nvPicPr>
        <p:blipFill rotWithShape="1">
          <a:blip r:embed="rId4">
            <a:alphaModFix/>
          </a:blip>
          <a:srcRect/>
          <a:stretch/>
        </p:blipFill>
        <p:spPr>
          <a:xfrm>
            <a:off x="22418302" y="762000"/>
            <a:ext cx="1333667" cy="1333500"/>
          </a:xfrm>
          <a:prstGeom prst="rect">
            <a:avLst/>
          </a:prstGeom>
          <a:noFill/>
          <a:ln>
            <a:noFill/>
          </a:ln>
        </p:spPr>
      </p:pic>
      <p:pic>
        <p:nvPicPr>
          <p:cNvPr id="549" name="Google Shape;549;g2c17dbf5ff3_0_511" descr=" "/>
          <p:cNvPicPr preferRelativeResize="0"/>
          <p:nvPr/>
        </p:nvPicPr>
        <p:blipFill rotWithShape="1">
          <a:blip r:embed="rId5">
            <a:alphaModFix/>
          </a:blip>
          <a:srcRect/>
          <a:stretch/>
        </p:blipFill>
        <p:spPr>
          <a:xfrm>
            <a:off x="622378" y="11620500"/>
            <a:ext cx="1333667" cy="1333500"/>
          </a:xfrm>
          <a:prstGeom prst="rect">
            <a:avLst/>
          </a:prstGeom>
          <a:noFill/>
          <a:ln>
            <a:noFill/>
          </a:ln>
        </p:spPr>
      </p:pic>
      <p:sp>
        <p:nvSpPr>
          <p:cNvPr id="550" name="Google Shape;550;g2c17dbf5ff3_0_511"/>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g2c17dbf5ff3_0_511"/>
          <p:cNvSpPr/>
          <p:nvPr/>
        </p:nvSpPr>
        <p:spPr>
          <a:xfrm>
            <a:off x="2286286" y="908050"/>
            <a:ext cx="78327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dirty="0">
                <a:solidFill>
                  <a:srgbClr val="FFFFFF"/>
                </a:solidFill>
                <a:latin typeface="Tomorrow"/>
                <a:ea typeface="Tomorrow"/>
                <a:cs typeface="Tomorrow"/>
                <a:sym typeface="Tomorrow"/>
              </a:rPr>
              <a:t>THE TIMELINE</a:t>
            </a:r>
            <a:endParaRPr sz="8000" b="0" i="0" u="none" strike="noStrike" cap="none" dirty="0">
              <a:solidFill>
                <a:schemeClr val="dk1"/>
              </a:solidFill>
              <a:latin typeface="Calibri"/>
              <a:ea typeface="Calibri"/>
              <a:cs typeface="Calibri"/>
              <a:sym typeface="Calibri"/>
            </a:endParaRPr>
          </a:p>
        </p:txBody>
      </p:sp>
      <p:pic>
        <p:nvPicPr>
          <p:cNvPr id="553" name="Google Shape;553;g2c17dbf5ff3_0_511" descr=" "/>
          <p:cNvPicPr preferRelativeResize="0"/>
          <p:nvPr/>
        </p:nvPicPr>
        <p:blipFill rotWithShape="1">
          <a:blip r:embed="rId6">
            <a:alphaModFix/>
          </a:blip>
          <a:srcRect/>
          <a:stretch/>
        </p:blipFill>
        <p:spPr>
          <a:xfrm>
            <a:off x="1574997" y="3124200"/>
            <a:ext cx="21237054" cy="8191500"/>
          </a:xfrm>
          <a:prstGeom prst="rect">
            <a:avLst/>
          </a:prstGeom>
          <a:noFill/>
          <a:ln>
            <a:noFill/>
          </a:ln>
        </p:spPr>
      </p:pic>
      <p:pic>
        <p:nvPicPr>
          <p:cNvPr id="554" name="Google Shape;554;g2c17dbf5ff3_0_511" descr=" "/>
          <p:cNvPicPr preferRelativeResize="0"/>
          <p:nvPr/>
        </p:nvPicPr>
        <p:blipFill rotWithShape="1">
          <a:blip r:embed="rId7">
            <a:alphaModFix/>
          </a:blip>
          <a:srcRect/>
          <a:stretch/>
        </p:blipFill>
        <p:spPr>
          <a:xfrm>
            <a:off x="4077210" y="5956300"/>
            <a:ext cx="38105" cy="2527300"/>
          </a:xfrm>
          <a:prstGeom prst="rect">
            <a:avLst/>
          </a:prstGeom>
          <a:noFill/>
          <a:ln>
            <a:noFill/>
          </a:ln>
        </p:spPr>
      </p:pic>
      <p:pic>
        <p:nvPicPr>
          <p:cNvPr id="555" name="Google Shape;555;g2c17dbf5ff3_0_511" descr=" "/>
          <p:cNvPicPr preferRelativeResize="0"/>
          <p:nvPr/>
        </p:nvPicPr>
        <p:blipFill rotWithShape="1">
          <a:blip r:embed="rId7">
            <a:alphaModFix/>
          </a:blip>
          <a:srcRect/>
          <a:stretch/>
        </p:blipFill>
        <p:spPr>
          <a:xfrm>
            <a:off x="9462683" y="5956300"/>
            <a:ext cx="38105" cy="2527300"/>
          </a:xfrm>
          <a:prstGeom prst="rect">
            <a:avLst/>
          </a:prstGeom>
          <a:noFill/>
          <a:ln>
            <a:noFill/>
          </a:ln>
        </p:spPr>
      </p:pic>
      <p:pic>
        <p:nvPicPr>
          <p:cNvPr id="556" name="Google Shape;556;g2c17dbf5ff3_0_511" descr=" "/>
          <p:cNvPicPr preferRelativeResize="0"/>
          <p:nvPr/>
        </p:nvPicPr>
        <p:blipFill rotWithShape="1">
          <a:blip r:embed="rId7">
            <a:alphaModFix/>
          </a:blip>
          <a:srcRect/>
          <a:stretch/>
        </p:blipFill>
        <p:spPr>
          <a:xfrm>
            <a:off x="14848156" y="5956300"/>
            <a:ext cx="38105" cy="2527300"/>
          </a:xfrm>
          <a:prstGeom prst="rect">
            <a:avLst/>
          </a:prstGeom>
          <a:noFill/>
          <a:ln>
            <a:noFill/>
          </a:ln>
        </p:spPr>
      </p:pic>
      <p:pic>
        <p:nvPicPr>
          <p:cNvPr id="557" name="Google Shape;557;g2c17dbf5ff3_0_511" descr=" "/>
          <p:cNvPicPr preferRelativeResize="0"/>
          <p:nvPr/>
        </p:nvPicPr>
        <p:blipFill rotWithShape="1">
          <a:blip r:embed="rId7">
            <a:alphaModFix/>
          </a:blip>
          <a:srcRect/>
          <a:stretch/>
        </p:blipFill>
        <p:spPr>
          <a:xfrm>
            <a:off x="20233629" y="5956300"/>
            <a:ext cx="38105" cy="2527300"/>
          </a:xfrm>
          <a:prstGeom prst="rect">
            <a:avLst/>
          </a:prstGeom>
          <a:noFill/>
          <a:ln>
            <a:noFill/>
          </a:ln>
        </p:spPr>
      </p:pic>
      <p:sp>
        <p:nvSpPr>
          <p:cNvPr id="558" name="Google Shape;558;g2c17dbf5ff3_0_511"/>
          <p:cNvSpPr/>
          <p:nvPr/>
        </p:nvSpPr>
        <p:spPr>
          <a:xfrm>
            <a:off x="1574997" y="6451600"/>
            <a:ext cx="21237000" cy="152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g2c17dbf5ff3_0_511"/>
          <p:cNvSpPr/>
          <p:nvPr/>
        </p:nvSpPr>
        <p:spPr>
          <a:xfrm>
            <a:off x="1574997"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g2c17dbf5ff3_0_511"/>
          <p:cNvSpPr/>
          <p:nvPr/>
        </p:nvSpPr>
        <p:spPr>
          <a:xfrm>
            <a:off x="2543987" y="6838124"/>
            <a:ext cx="3038361"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4800"/>
              <a:buFont typeface="Tomorrow"/>
              <a:buNone/>
            </a:pPr>
            <a:r>
              <a:rPr lang="en-US" sz="4800" b="1" i="0" u="none" strike="noStrike" cap="none" dirty="0">
                <a:solidFill>
                  <a:srgbClr val="000000"/>
                </a:solidFill>
                <a:latin typeface="Tomorrow"/>
                <a:ea typeface="Tomorrow"/>
                <a:cs typeface="Tomorrow"/>
                <a:sym typeface="Tomorrow"/>
              </a:rPr>
              <a:t>AMIGA</a:t>
            </a:r>
            <a:endParaRPr sz="4800" b="0" i="0" u="none" strike="noStrike" cap="none" dirty="0">
              <a:solidFill>
                <a:schemeClr val="dk1"/>
              </a:solidFill>
              <a:latin typeface="Calibri"/>
              <a:ea typeface="Calibri"/>
              <a:cs typeface="Calibri"/>
              <a:sym typeface="Calibri"/>
            </a:endParaRPr>
          </a:p>
        </p:txBody>
      </p:sp>
      <p:sp>
        <p:nvSpPr>
          <p:cNvPr id="561" name="Google Shape;561;g2c17dbf5ff3_0_511"/>
          <p:cNvSpPr/>
          <p:nvPr/>
        </p:nvSpPr>
        <p:spPr>
          <a:xfrm>
            <a:off x="6655632" y="7213600"/>
            <a:ext cx="304800" cy="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2" name="Google Shape;562;g2c17dbf5ff3_0_511" descr=" "/>
          <p:cNvPicPr preferRelativeResize="0"/>
          <p:nvPr/>
        </p:nvPicPr>
        <p:blipFill rotWithShape="1">
          <a:blip r:embed="rId8">
            <a:alphaModFix/>
          </a:blip>
          <a:srcRect/>
          <a:stretch/>
        </p:blipFill>
        <p:spPr>
          <a:xfrm>
            <a:off x="6655632" y="7175500"/>
            <a:ext cx="304838" cy="38100"/>
          </a:xfrm>
          <a:prstGeom prst="rect">
            <a:avLst/>
          </a:prstGeom>
          <a:noFill/>
          <a:ln>
            <a:noFill/>
          </a:ln>
        </p:spPr>
      </p:pic>
      <p:sp>
        <p:nvSpPr>
          <p:cNvPr id="563" name="Google Shape;563;g2c17dbf5ff3_0_511"/>
          <p:cNvSpPr/>
          <p:nvPr/>
        </p:nvSpPr>
        <p:spPr>
          <a:xfrm>
            <a:off x="6960470"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g2c17dbf5ff3_0_511"/>
          <p:cNvSpPr/>
          <p:nvPr/>
        </p:nvSpPr>
        <p:spPr>
          <a:xfrm>
            <a:off x="8427503" y="6845300"/>
            <a:ext cx="23499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800"/>
              <a:buFont typeface="Tomorrow"/>
              <a:buNone/>
            </a:pPr>
            <a:r>
              <a:rPr lang="en-US" sz="4800" b="1" i="0" u="none" strike="noStrike" cap="none" dirty="0">
                <a:solidFill>
                  <a:srgbClr val="000000"/>
                </a:solidFill>
                <a:latin typeface="Tomorrow"/>
                <a:ea typeface="Tomorrow"/>
                <a:cs typeface="Tomorrow"/>
                <a:sym typeface="Tomorrow"/>
              </a:rPr>
              <a:t>IBM PC</a:t>
            </a:r>
            <a:endParaRPr sz="4800" b="0" i="0" u="none" strike="noStrike" cap="none" dirty="0">
              <a:solidFill>
                <a:schemeClr val="dk1"/>
              </a:solidFill>
              <a:latin typeface="Calibri"/>
              <a:ea typeface="Calibri"/>
              <a:cs typeface="Calibri"/>
              <a:sym typeface="Calibri"/>
            </a:endParaRPr>
          </a:p>
        </p:txBody>
      </p:sp>
      <p:sp>
        <p:nvSpPr>
          <p:cNvPr id="565" name="Google Shape;565;g2c17dbf5ff3_0_511"/>
          <p:cNvSpPr/>
          <p:nvPr/>
        </p:nvSpPr>
        <p:spPr>
          <a:xfrm>
            <a:off x="12041105" y="7213600"/>
            <a:ext cx="304800" cy="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g2c17dbf5ff3_0_511" descr=" "/>
          <p:cNvPicPr preferRelativeResize="0"/>
          <p:nvPr/>
        </p:nvPicPr>
        <p:blipFill rotWithShape="1">
          <a:blip r:embed="rId8">
            <a:alphaModFix/>
          </a:blip>
          <a:srcRect/>
          <a:stretch/>
        </p:blipFill>
        <p:spPr>
          <a:xfrm>
            <a:off x="12041105" y="7175500"/>
            <a:ext cx="304838" cy="38100"/>
          </a:xfrm>
          <a:prstGeom prst="rect">
            <a:avLst/>
          </a:prstGeom>
          <a:noFill/>
          <a:ln>
            <a:noFill/>
          </a:ln>
        </p:spPr>
      </p:pic>
      <p:sp>
        <p:nvSpPr>
          <p:cNvPr id="567" name="Google Shape;567;g2c17dbf5ff3_0_511"/>
          <p:cNvSpPr/>
          <p:nvPr/>
        </p:nvSpPr>
        <p:spPr>
          <a:xfrm>
            <a:off x="12345943"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g2c17dbf5ff3_0_511"/>
          <p:cNvSpPr/>
          <p:nvPr/>
        </p:nvSpPr>
        <p:spPr>
          <a:xfrm>
            <a:off x="12595071" y="6858000"/>
            <a:ext cx="4479465"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800"/>
              <a:buFont typeface="Tomorrow"/>
              <a:buNone/>
            </a:pPr>
            <a:r>
              <a:rPr lang="en-US" sz="4800" b="1" i="0" u="none" strike="noStrike" cap="none" dirty="0">
                <a:solidFill>
                  <a:srgbClr val="000000"/>
                </a:solidFill>
                <a:latin typeface="Tomorrow"/>
                <a:ea typeface="Tomorrow"/>
                <a:cs typeface="Tomorrow"/>
                <a:sym typeface="Tomorrow"/>
              </a:rPr>
              <a:t>POP CULTURE</a:t>
            </a:r>
            <a:endParaRPr sz="4800" b="0" i="0" u="none" strike="noStrike" cap="none" dirty="0">
              <a:solidFill>
                <a:schemeClr val="dk1"/>
              </a:solidFill>
              <a:latin typeface="Calibri"/>
              <a:ea typeface="Calibri"/>
              <a:cs typeface="Calibri"/>
              <a:sym typeface="Calibri"/>
            </a:endParaRPr>
          </a:p>
        </p:txBody>
      </p:sp>
      <p:sp>
        <p:nvSpPr>
          <p:cNvPr id="569" name="Google Shape;569;g2c17dbf5ff3_0_511"/>
          <p:cNvSpPr/>
          <p:nvPr/>
        </p:nvSpPr>
        <p:spPr>
          <a:xfrm>
            <a:off x="17426578" y="7213600"/>
            <a:ext cx="304800" cy="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0" name="Google Shape;570;g2c17dbf5ff3_0_511" descr=" "/>
          <p:cNvPicPr preferRelativeResize="0"/>
          <p:nvPr/>
        </p:nvPicPr>
        <p:blipFill rotWithShape="1">
          <a:blip r:embed="rId8">
            <a:alphaModFix/>
          </a:blip>
          <a:srcRect/>
          <a:stretch/>
        </p:blipFill>
        <p:spPr>
          <a:xfrm>
            <a:off x="17426578" y="7175500"/>
            <a:ext cx="304838" cy="38100"/>
          </a:xfrm>
          <a:prstGeom prst="rect">
            <a:avLst/>
          </a:prstGeom>
          <a:noFill/>
          <a:ln>
            <a:noFill/>
          </a:ln>
        </p:spPr>
      </p:pic>
      <p:sp>
        <p:nvSpPr>
          <p:cNvPr id="571" name="Google Shape;571;g2c17dbf5ff3_0_511"/>
          <p:cNvSpPr/>
          <p:nvPr/>
        </p:nvSpPr>
        <p:spPr>
          <a:xfrm>
            <a:off x="17731416"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g2c17dbf5ff3_0_511"/>
          <p:cNvSpPr/>
          <p:nvPr/>
        </p:nvSpPr>
        <p:spPr>
          <a:xfrm>
            <a:off x="19178236" y="6845300"/>
            <a:ext cx="2263458"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800"/>
              <a:buFont typeface="Tomorrow"/>
              <a:buNone/>
            </a:pPr>
            <a:r>
              <a:rPr lang="en-US" sz="4800" b="1" i="0" u="none" strike="noStrike" cap="none" dirty="0">
                <a:solidFill>
                  <a:srgbClr val="000000"/>
                </a:solidFill>
                <a:latin typeface="Tomorrow"/>
                <a:ea typeface="Tomorrow"/>
                <a:cs typeface="Tomorrow"/>
                <a:sym typeface="Tomorrow"/>
              </a:rPr>
              <a:t>PHONE</a:t>
            </a:r>
            <a:endParaRPr sz="4800" b="0" i="0" u="none" strike="noStrike" cap="none" dirty="0">
              <a:solidFill>
                <a:schemeClr val="dk1"/>
              </a:solidFill>
              <a:latin typeface="Calibri"/>
              <a:ea typeface="Calibri"/>
              <a:cs typeface="Calibri"/>
              <a:sym typeface="Calibri"/>
            </a:endParaRPr>
          </a:p>
        </p:txBody>
      </p:sp>
      <p:sp>
        <p:nvSpPr>
          <p:cNvPr id="577" name="Google Shape;577;g2c17dbf5ff3_0_511"/>
          <p:cNvSpPr/>
          <p:nvPr/>
        </p:nvSpPr>
        <p:spPr>
          <a:xfrm>
            <a:off x="1574997" y="86042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2c17dbf5ff3_0_511"/>
          <p:cNvSpPr/>
          <p:nvPr/>
        </p:nvSpPr>
        <p:spPr>
          <a:xfrm>
            <a:off x="1981448" y="89090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g2c17dbf5ff3_0_511"/>
          <p:cNvSpPr/>
          <p:nvPr/>
        </p:nvSpPr>
        <p:spPr>
          <a:xfrm>
            <a:off x="1879835" y="89090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dirty="0">
                <a:solidFill>
                  <a:srgbClr val="FFFFFF"/>
                </a:solidFill>
                <a:latin typeface="Tomorrow"/>
                <a:ea typeface="Tomorrow"/>
                <a:cs typeface="Tomorrow"/>
                <a:sym typeface="Tomorrow"/>
              </a:rPr>
              <a:t>1990</a:t>
            </a:r>
            <a:endParaRPr sz="4800" b="0" i="0" u="none" strike="noStrike" cap="none" dirty="0">
              <a:solidFill>
                <a:schemeClr val="dk1"/>
              </a:solidFill>
              <a:latin typeface="Calibri"/>
              <a:ea typeface="Calibri"/>
              <a:cs typeface="Calibri"/>
              <a:sym typeface="Calibri"/>
            </a:endParaRPr>
          </a:p>
        </p:txBody>
      </p:sp>
      <p:sp>
        <p:nvSpPr>
          <p:cNvPr id="580" name="Google Shape;580;g2c17dbf5ff3_0_511"/>
          <p:cNvSpPr/>
          <p:nvPr/>
        </p:nvSpPr>
        <p:spPr>
          <a:xfrm>
            <a:off x="1913706" y="97472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Interface developed for Amiga computers - AVT</a:t>
            </a:r>
            <a:endParaRPr sz="3200" b="0" i="0" u="none" strike="noStrike" cap="none" dirty="0">
              <a:solidFill>
                <a:schemeClr val="dk1"/>
              </a:solidFill>
              <a:latin typeface="Calibri"/>
              <a:ea typeface="Calibri"/>
              <a:cs typeface="Calibri"/>
              <a:sym typeface="Calibri"/>
            </a:endParaRPr>
          </a:p>
        </p:txBody>
      </p:sp>
      <p:sp>
        <p:nvSpPr>
          <p:cNvPr id="581" name="Google Shape;581;g2c17dbf5ff3_0_511"/>
          <p:cNvSpPr/>
          <p:nvPr/>
        </p:nvSpPr>
        <p:spPr>
          <a:xfrm>
            <a:off x="6960470" y="29400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g2c17dbf5ff3_0_511"/>
          <p:cNvSpPr/>
          <p:nvPr/>
        </p:nvSpPr>
        <p:spPr>
          <a:xfrm>
            <a:off x="7366921" y="32448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g2c17dbf5ff3_0_511"/>
          <p:cNvSpPr/>
          <p:nvPr/>
        </p:nvSpPr>
        <p:spPr>
          <a:xfrm>
            <a:off x="7265308" y="32448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dirty="0">
                <a:solidFill>
                  <a:srgbClr val="FFFFFF"/>
                </a:solidFill>
                <a:latin typeface="Tomorrow"/>
                <a:ea typeface="Tomorrow"/>
                <a:cs typeface="Tomorrow"/>
                <a:sym typeface="Tomorrow"/>
              </a:rPr>
              <a:t>1990s</a:t>
            </a:r>
            <a:endParaRPr sz="4800" b="0" i="0" u="none" strike="noStrike" cap="none" dirty="0">
              <a:solidFill>
                <a:schemeClr val="dk1"/>
              </a:solidFill>
              <a:latin typeface="Calibri"/>
              <a:ea typeface="Calibri"/>
              <a:cs typeface="Calibri"/>
              <a:sym typeface="Calibri"/>
            </a:endParaRPr>
          </a:p>
        </p:txBody>
      </p:sp>
      <p:sp>
        <p:nvSpPr>
          <p:cNvPr id="584" name="Google Shape;584;g2c17dbf5ff3_0_511"/>
          <p:cNvSpPr/>
          <p:nvPr/>
        </p:nvSpPr>
        <p:spPr>
          <a:xfrm>
            <a:off x="7299179" y="40830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Improved sound cards allow for software decoding</a:t>
            </a:r>
            <a:endParaRPr sz="3200" b="0" i="0" u="none" strike="noStrike" cap="none" dirty="0">
              <a:solidFill>
                <a:schemeClr val="dk1"/>
              </a:solidFill>
              <a:latin typeface="Calibri"/>
              <a:ea typeface="Calibri"/>
              <a:cs typeface="Calibri"/>
              <a:sym typeface="Calibri"/>
            </a:endParaRPr>
          </a:p>
        </p:txBody>
      </p:sp>
      <p:sp>
        <p:nvSpPr>
          <p:cNvPr id="585" name="Google Shape;585;g2c17dbf5ff3_0_511"/>
          <p:cNvSpPr/>
          <p:nvPr/>
        </p:nvSpPr>
        <p:spPr>
          <a:xfrm>
            <a:off x="12345943" y="86042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g2c17dbf5ff3_0_511"/>
          <p:cNvSpPr/>
          <p:nvPr/>
        </p:nvSpPr>
        <p:spPr>
          <a:xfrm>
            <a:off x="12752394" y="89090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g2c17dbf5ff3_0_511"/>
          <p:cNvSpPr/>
          <p:nvPr/>
        </p:nvSpPr>
        <p:spPr>
          <a:xfrm>
            <a:off x="12650781" y="89090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dirty="0">
                <a:solidFill>
                  <a:srgbClr val="FFFFFF"/>
                </a:solidFill>
                <a:latin typeface="Tomorrow"/>
                <a:ea typeface="Tomorrow"/>
                <a:cs typeface="Tomorrow"/>
                <a:sym typeface="Tomorrow"/>
              </a:rPr>
              <a:t>2007</a:t>
            </a:r>
            <a:endParaRPr sz="4800" b="0" i="0" u="none" strike="noStrike" cap="none" dirty="0">
              <a:solidFill>
                <a:schemeClr val="dk1"/>
              </a:solidFill>
              <a:latin typeface="Calibri"/>
              <a:ea typeface="Calibri"/>
              <a:cs typeface="Calibri"/>
              <a:sym typeface="Calibri"/>
            </a:endParaRPr>
          </a:p>
        </p:txBody>
      </p:sp>
      <p:sp>
        <p:nvSpPr>
          <p:cNvPr id="588" name="Google Shape;588;g2c17dbf5ff3_0_511"/>
          <p:cNvSpPr/>
          <p:nvPr/>
        </p:nvSpPr>
        <p:spPr>
          <a:xfrm>
            <a:off x="12684652" y="97472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Valve uses hidden SSTV audio in game</a:t>
            </a:r>
            <a:endParaRPr sz="3200" b="0" i="0" u="none" strike="noStrike" cap="none" dirty="0">
              <a:solidFill>
                <a:schemeClr val="dk1"/>
              </a:solidFill>
              <a:latin typeface="Calibri"/>
              <a:ea typeface="Calibri"/>
              <a:cs typeface="Calibri"/>
              <a:sym typeface="Calibri"/>
            </a:endParaRPr>
          </a:p>
        </p:txBody>
      </p:sp>
      <p:sp>
        <p:nvSpPr>
          <p:cNvPr id="589" name="Google Shape;589;g2c17dbf5ff3_0_511"/>
          <p:cNvSpPr/>
          <p:nvPr/>
        </p:nvSpPr>
        <p:spPr>
          <a:xfrm>
            <a:off x="17731416" y="29400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g2c17dbf5ff3_0_511"/>
          <p:cNvSpPr/>
          <p:nvPr/>
        </p:nvSpPr>
        <p:spPr>
          <a:xfrm>
            <a:off x="18137867" y="32448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g2c17dbf5ff3_0_511"/>
          <p:cNvSpPr/>
          <p:nvPr/>
        </p:nvSpPr>
        <p:spPr>
          <a:xfrm>
            <a:off x="18036254" y="32448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dirty="0">
                <a:solidFill>
                  <a:srgbClr val="FFFFFF"/>
                </a:solidFill>
                <a:latin typeface="Tomorrow"/>
                <a:ea typeface="Tomorrow"/>
                <a:cs typeface="Tomorrow"/>
                <a:sym typeface="Tomorrow"/>
              </a:rPr>
              <a:t>2010s</a:t>
            </a:r>
            <a:endParaRPr sz="4800" b="0" i="0" u="none" strike="noStrike" cap="none" dirty="0">
              <a:solidFill>
                <a:schemeClr val="dk1"/>
              </a:solidFill>
              <a:latin typeface="Calibri"/>
              <a:ea typeface="Calibri"/>
              <a:cs typeface="Calibri"/>
              <a:sym typeface="Calibri"/>
            </a:endParaRPr>
          </a:p>
        </p:txBody>
      </p:sp>
      <p:sp>
        <p:nvSpPr>
          <p:cNvPr id="592" name="Google Shape;592;g2c17dbf5ff3_0_511"/>
          <p:cNvSpPr/>
          <p:nvPr/>
        </p:nvSpPr>
        <p:spPr>
          <a:xfrm>
            <a:off x="18070125" y="40830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Phone applications become available for SSTV on the go</a:t>
            </a:r>
            <a:endParaRPr sz="3200" b="0" i="0" u="none" strike="noStrike" cap="none" dirty="0">
              <a:solidFill>
                <a:schemeClr val="dk1"/>
              </a:solidFill>
              <a:latin typeface="Calibri"/>
              <a:ea typeface="Calibri"/>
              <a:cs typeface="Calibri"/>
              <a:sym typeface="Calibri"/>
            </a:endParaRPr>
          </a:p>
        </p:txBody>
      </p:sp>
      <p:pic>
        <p:nvPicPr>
          <p:cNvPr id="10" name="Google Shape;570;g2c17dbf5ff3_0_511" descr=" ">
            <a:extLst>
              <a:ext uri="{FF2B5EF4-FFF2-40B4-BE49-F238E27FC236}">
                <a16:creationId xmlns:a16="http://schemas.microsoft.com/office/drawing/2014/main" id="{AD871F7A-AD48-DCDC-6A08-6D515B6CF9F4}"/>
              </a:ext>
            </a:extLst>
          </p:cNvPr>
          <p:cNvPicPr preferRelativeResize="0"/>
          <p:nvPr/>
        </p:nvPicPr>
        <p:blipFill rotWithShape="1">
          <a:blip r:embed="rId8">
            <a:alphaModFix/>
          </a:blip>
          <a:srcRect/>
          <a:stretch/>
        </p:blipFill>
        <p:spPr>
          <a:xfrm>
            <a:off x="1286035" y="7181850"/>
            <a:ext cx="304838" cy="38100"/>
          </a:xfrm>
          <a:prstGeom prst="rect">
            <a:avLst/>
          </a:prstGeom>
          <a:noFill/>
          <a:ln>
            <a:noFill/>
          </a:ln>
        </p:spPr>
      </p:pic>
      <p:pic>
        <p:nvPicPr>
          <p:cNvPr id="4" name="Picture 3" descr="A screen shot of a video game&#10;&#10;Description automatically generated">
            <a:extLst>
              <a:ext uri="{FF2B5EF4-FFF2-40B4-BE49-F238E27FC236}">
                <a16:creationId xmlns:a16="http://schemas.microsoft.com/office/drawing/2014/main" id="{8D9CABA0-2DBB-8C5E-729C-D59DF2069FA5}"/>
              </a:ext>
            </a:extLst>
          </p:cNvPr>
          <p:cNvPicPr>
            <a:picLocks noChangeAspect="1"/>
          </p:cNvPicPr>
          <p:nvPr/>
        </p:nvPicPr>
        <p:blipFill>
          <a:blip r:embed="rId9"/>
          <a:stretch>
            <a:fillRect/>
          </a:stretch>
        </p:blipFill>
        <p:spPr>
          <a:xfrm>
            <a:off x="1908927" y="2632397"/>
            <a:ext cx="4251398" cy="335461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D9C64A1-4EE5-46C3-67A1-3977808653C2}"/>
              </a:ext>
            </a:extLst>
          </p:cNvPr>
          <p:cNvPicPr>
            <a:picLocks noChangeAspect="1"/>
          </p:cNvPicPr>
          <p:nvPr/>
        </p:nvPicPr>
        <p:blipFill>
          <a:blip r:embed="rId10"/>
          <a:stretch>
            <a:fillRect/>
          </a:stretch>
        </p:blipFill>
        <p:spPr>
          <a:xfrm>
            <a:off x="7482732" y="8470900"/>
            <a:ext cx="3892043" cy="3016333"/>
          </a:xfrm>
          <a:prstGeom prst="rect">
            <a:avLst/>
          </a:prstGeom>
        </p:spPr>
      </p:pic>
      <p:pic>
        <p:nvPicPr>
          <p:cNvPr id="12" name="Picture 11" descr="A screenshot of a squirrel&#10;&#10;Description automatically generated">
            <a:extLst>
              <a:ext uri="{FF2B5EF4-FFF2-40B4-BE49-F238E27FC236}">
                <a16:creationId xmlns:a16="http://schemas.microsoft.com/office/drawing/2014/main" id="{48893446-DF3E-89D7-76F8-1EADB3780825}"/>
              </a:ext>
            </a:extLst>
          </p:cNvPr>
          <p:cNvPicPr>
            <a:picLocks noChangeAspect="1"/>
          </p:cNvPicPr>
          <p:nvPr/>
        </p:nvPicPr>
        <p:blipFill>
          <a:blip r:embed="rId11"/>
          <a:stretch>
            <a:fillRect/>
          </a:stretch>
        </p:blipFill>
        <p:spPr>
          <a:xfrm>
            <a:off x="18999736" y="8387048"/>
            <a:ext cx="2585492" cy="4598702"/>
          </a:xfrm>
          <a:prstGeom prst="rect">
            <a:avLst/>
          </a:prstGeom>
        </p:spPr>
      </p:pic>
      <p:pic>
        <p:nvPicPr>
          <p:cNvPr id="14" name="Picture 13" descr="A close-up of a video game&#10;&#10;Description automatically generated">
            <a:extLst>
              <a:ext uri="{FF2B5EF4-FFF2-40B4-BE49-F238E27FC236}">
                <a16:creationId xmlns:a16="http://schemas.microsoft.com/office/drawing/2014/main" id="{EF9D1EB8-5EB8-0E42-54D2-AF8D9A2322BE}"/>
              </a:ext>
            </a:extLst>
          </p:cNvPr>
          <p:cNvPicPr>
            <a:picLocks noChangeAspect="1"/>
          </p:cNvPicPr>
          <p:nvPr/>
        </p:nvPicPr>
        <p:blipFill rotWithShape="1">
          <a:blip r:embed="rId12"/>
          <a:srcRect l="4855" t="7170" r="6177" b="5370"/>
          <a:stretch/>
        </p:blipFill>
        <p:spPr>
          <a:xfrm>
            <a:off x="12791601" y="2990065"/>
            <a:ext cx="4067654" cy="2998970"/>
          </a:xfrm>
          <a:prstGeom prst="rect">
            <a:avLst/>
          </a:prstGeom>
        </p:spPr>
      </p:pic>
    </p:spTree>
    <p:extLst>
      <p:ext uri="{BB962C8B-B14F-4D97-AF65-F5344CB8AC3E}">
        <p14:creationId xmlns:p14="http://schemas.microsoft.com/office/powerpoint/2010/main" val="64400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146"/>
        <p:cNvGrpSpPr/>
        <p:nvPr/>
      </p:nvGrpSpPr>
      <p:grpSpPr>
        <a:xfrm>
          <a:off x="0" y="0"/>
          <a:ext cx="0" cy="0"/>
          <a:chOff x="0" y="0"/>
          <a:chExt cx="0" cy="0"/>
        </a:xfrm>
      </p:grpSpPr>
      <p:pic>
        <p:nvPicPr>
          <p:cNvPr id="147" name="Google Shape;147;g2c17dbf5ff3_0_125" descr=" "/>
          <p:cNvPicPr preferRelativeResize="0"/>
          <p:nvPr/>
        </p:nvPicPr>
        <p:blipFill rotWithShape="1">
          <a:blip r:embed="rId3">
            <a:alphaModFix/>
          </a:blip>
          <a:srcRect/>
          <a:stretch/>
        </p:blipFill>
        <p:spPr>
          <a:xfrm>
            <a:off x="0" y="0"/>
            <a:ext cx="17833029" cy="13716000"/>
          </a:xfrm>
          <a:prstGeom prst="rect">
            <a:avLst/>
          </a:prstGeom>
          <a:noFill/>
          <a:ln>
            <a:noFill/>
          </a:ln>
        </p:spPr>
      </p:pic>
      <p:pic>
        <p:nvPicPr>
          <p:cNvPr id="148" name="Google Shape;148;g2c17dbf5ff3_0_125" descr=" "/>
          <p:cNvPicPr preferRelativeResize="0"/>
          <p:nvPr/>
        </p:nvPicPr>
        <p:blipFill rotWithShape="1">
          <a:blip r:embed="rId4">
            <a:alphaModFix/>
          </a:blip>
          <a:srcRect/>
          <a:stretch/>
        </p:blipFill>
        <p:spPr>
          <a:xfrm>
            <a:off x="10745543" y="0"/>
            <a:ext cx="13641505" cy="13716000"/>
          </a:xfrm>
          <a:prstGeom prst="rect">
            <a:avLst/>
          </a:prstGeom>
          <a:noFill/>
          <a:ln>
            <a:noFill/>
          </a:ln>
        </p:spPr>
      </p:pic>
      <p:sp>
        <p:nvSpPr>
          <p:cNvPr id="149" name="Google Shape;149;g2c17dbf5ff3_0_125"/>
          <p:cNvSpPr/>
          <p:nvPr/>
        </p:nvSpPr>
        <p:spPr>
          <a:xfrm>
            <a:off x="482660" y="533400"/>
            <a:ext cx="23421600" cy="12649200"/>
          </a:xfrm>
          <a:prstGeom prst="rect">
            <a:avLst/>
          </a:prstGeom>
          <a:noFill/>
          <a:ln w="1016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g2c17dbf5ff3_0_125" descr=" "/>
          <p:cNvPicPr preferRelativeResize="0"/>
          <p:nvPr/>
        </p:nvPicPr>
        <p:blipFill rotWithShape="1">
          <a:blip r:embed="rId5">
            <a:alphaModFix/>
          </a:blip>
          <a:srcRect/>
          <a:stretch/>
        </p:blipFill>
        <p:spPr>
          <a:xfrm>
            <a:off x="22189673" y="1028700"/>
            <a:ext cx="1333667" cy="1333500"/>
          </a:xfrm>
          <a:prstGeom prst="rect">
            <a:avLst/>
          </a:prstGeom>
          <a:noFill/>
          <a:ln>
            <a:noFill/>
          </a:ln>
        </p:spPr>
      </p:pic>
      <p:pic>
        <p:nvPicPr>
          <p:cNvPr id="151" name="Google Shape;151;g2c17dbf5ff3_0_125" descr=" "/>
          <p:cNvPicPr preferRelativeResize="0"/>
          <p:nvPr/>
        </p:nvPicPr>
        <p:blipFill rotWithShape="1">
          <a:blip r:embed="rId6">
            <a:alphaModFix/>
          </a:blip>
          <a:srcRect/>
          <a:stretch/>
        </p:blipFill>
        <p:spPr>
          <a:xfrm>
            <a:off x="851006" y="11353800"/>
            <a:ext cx="1333667" cy="1333500"/>
          </a:xfrm>
          <a:prstGeom prst="rect">
            <a:avLst/>
          </a:prstGeom>
          <a:noFill/>
          <a:ln>
            <a:noFill/>
          </a:ln>
        </p:spPr>
      </p:pic>
      <p:pic>
        <p:nvPicPr>
          <p:cNvPr id="152" name="Google Shape;152;g2c17dbf5ff3_0_125" descr=" "/>
          <p:cNvPicPr preferRelativeResize="0"/>
          <p:nvPr/>
        </p:nvPicPr>
        <p:blipFill rotWithShape="1">
          <a:blip r:embed="rId7">
            <a:alphaModFix/>
          </a:blip>
          <a:srcRect/>
          <a:stretch/>
        </p:blipFill>
        <p:spPr>
          <a:xfrm>
            <a:off x="851006" y="1028700"/>
            <a:ext cx="1333667" cy="1333500"/>
          </a:xfrm>
          <a:prstGeom prst="rect">
            <a:avLst/>
          </a:prstGeom>
          <a:noFill/>
          <a:ln>
            <a:noFill/>
          </a:ln>
        </p:spPr>
      </p:pic>
      <p:pic>
        <p:nvPicPr>
          <p:cNvPr id="153" name="Google Shape;153;g2c17dbf5ff3_0_125" descr=" "/>
          <p:cNvPicPr preferRelativeResize="0"/>
          <p:nvPr/>
        </p:nvPicPr>
        <p:blipFill rotWithShape="1">
          <a:blip r:embed="rId8">
            <a:alphaModFix/>
          </a:blip>
          <a:srcRect/>
          <a:stretch/>
        </p:blipFill>
        <p:spPr>
          <a:xfrm>
            <a:off x="22189673" y="11353800"/>
            <a:ext cx="1333667" cy="1333500"/>
          </a:xfrm>
          <a:prstGeom prst="rect">
            <a:avLst/>
          </a:prstGeom>
          <a:noFill/>
          <a:ln>
            <a:noFill/>
          </a:ln>
        </p:spPr>
      </p:pic>
      <p:sp>
        <p:nvSpPr>
          <p:cNvPr id="154" name="Google Shape;154;g2c17dbf5ff3_0_125"/>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g2c17dbf5ff3_0_125" descr=" "/>
          <p:cNvPicPr preferRelativeResize="0"/>
          <p:nvPr/>
        </p:nvPicPr>
        <p:blipFill rotWithShape="1">
          <a:blip r:embed="rId9">
            <a:alphaModFix/>
          </a:blip>
          <a:srcRect/>
          <a:stretch/>
        </p:blipFill>
        <p:spPr>
          <a:xfrm>
            <a:off x="23523340" y="10820400"/>
            <a:ext cx="711289" cy="2590800"/>
          </a:xfrm>
          <a:prstGeom prst="rect">
            <a:avLst/>
          </a:prstGeom>
          <a:noFill/>
          <a:ln>
            <a:noFill/>
          </a:ln>
        </p:spPr>
      </p:pic>
      <p:pic>
        <p:nvPicPr>
          <p:cNvPr id="156" name="Google Shape;156;g2c17dbf5ff3_0_125" descr=" "/>
          <p:cNvPicPr preferRelativeResize="0"/>
          <p:nvPr/>
        </p:nvPicPr>
        <p:blipFill rotWithShape="1">
          <a:blip r:embed="rId10">
            <a:alphaModFix/>
          </a:blip>
          <a:srcRect/>
          <a:stretch/>
        </p:blipFill>
        <p:spPr>
          <a:xfrm>
            <a:off x="914514" y="1384300"/>
            <a:ext cx="5966698" cy="4437887"/>
          </a:xfrm>
          <a:prstGeom prst="rect">
            <a:avLst/>
          </a:prstGeom>
          <a:noFill/>
          <a:ln>
            <a:noFill/>
          </a:ln>
        </p:spPr>
      </p:pic>
      <p:sp>
        <p:nvSpPr>
          <p:cNvPr id="157" name="Google Shape;157;g2c17dbf5ff3_0_125"/>
          <p:cNvSpPr/>
          <p:nvPr/>
        </p:nvSpPr>
        <p:spPr>
          <a:xfrm>
            <a:off x="5842730" y="4699000"/>
            <a:ext cx="13603500" cy="60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2c17dbf5ff3_0_125"/>
          <p:cNvSpPr/>
          <p:nvPr/>
        </p:nvSpPr>
        <p:spPr>
          <a:xfrm>
            <a:off x="5842730" y="4699000"/>
            <a:ext cx="13806600" cy="5359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FANTASY IS THE GATEWAY TO THE IMPOSSIBLE, THE LAND WHERE THE ORDINARY BECOMES EXTRAORDINARY, AND THE IMPOSSIBLE BECOMES POSSIBLE. IT IS THE REALM OF THE IMAGINATION, WHERE ANYTHING CAN HAPPEN AND EVERYTHING IS POSSIBLE.</a:t>
            </a:r>
            <a:endParaRPr sz="4800" b="0" i="0" u="none" strike="noStrike" cap="none">
              <a:solidFill>
                <a:schemeClr val="dk1"/>
              </a:solidFill>
              <a:latin typeface="Calibri"/>
              <a:ea typeface="Calibri"/>
              <a:cs typeface="Calibri"/>
              <a:sym typeface="Calibri"/>
            </a:endParaRPr>
          </a:p>
        </p:txBody>
      </p:sp>
      <p:sp>
        <p:nvSpPr>
          <p:cNvPr id="159" name="Google Shape;159;g2c17dbf5ff3_0_125"/>
          <p:cNvSpPr/>
          <p:nvPr/>
        </p:nvSpPr>
        <p:spPr>
          <a:xfrm>
            <a:off x="14479810" y="10160000"/>
            <a:ext cx="51186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THE DREAM WEAVER</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164"/>
        <p:cNvGrpSpPr/>
        <p:nvPr/>
      </p:nvGrpSpPr>
      <p:grpSpPr>
        <a:xfrm>
          <a:off x="0" y="0"/>
          <a:ext cx="0" cy="0"/>
          <a:chOff x="0" y="0"/>
          <a:chExt cx="0" cy="0"/>
        </a:xfrm>
      </p:grpSpPr>
      <p:pic>
        <p:nvPicPr>
          <p:cNvPr id="165" name="Google Shape;165;g2c17dbf5ff3_0_142" descr=" "/>
          <p:cNvPicPr preferRelativeResize="0"/>
          <p:nvPr/>
        </p:nvPicPr>
        <p:blipFill rotWithShape="1">
          <a:blip r:embed="rId3">
            <a:alphaModFix/>
          </a:blip>
          <a:srcRect/>
          <a:stretch/>
        </p:blipFill>
        <p:spPr>
          <a:xfrm>
            <a:off x="1956044" y="0"/>
            <a:ext cx="22431004" cy="13716000"/>
          </a:xfrm>
          <a:prstGeom prst="rect">
            <a:avLst/>
          </a:prstGeom>
          <a:noFill/>
          <a:ln>
            <a:noFill/>
          </a:ln>
        </p:spPr>
      </p:pic>
      <p:pic>
        <p:nvPicPr>
          <p:cNvPr id="166" name="Google Shape;166;g2c17dbf5ff3_0_142" descr=" "/>
          <p:cNvPicPr preferRelativeResize="0"/>
          <p:nvPr/>
        </p:nvPicPr>
        <p:blipFill rotWithShape="1">
          <a:blip r:embed="rId4">
            <a:alphaModFix/>
          </a:blip>
          <a:srcRect/>
          <a:stretch/>
        </p:blipFill>
        <p:spPr>
          <a:xfrm>
            <a:off x="22418302" y="762000"/>
            <a:ext cx="1333667" cy="1333500"/>
          </a:xfrm>
          <a:prstGeom prst="rect">
            <a:avLst/>
          </a:prstGeom>
          <a:noFill/>
          <a:ln>
            <a:noFill/>
          </a:ln>
        </p:spPr>
      </p:pic>
      <p:pic>
        <p:nvPicPr>
          <p:cNvPr id="167" name="Google Shape;167;g2c17dbf5ff3_0_142" descr=" "/>
          <p:cNvPicPr preferRelativeResize="0"/>
          <p:nvPr/>
        </p:nvPicPr>
        <p:blipFill rotWithShape="1">
          <a:blip r:embed="rId5">
            <a:alphaModFix/>
          </a:blip>
          <a:srcRect/>
          <a:stretch/>
        </p:blipFill>
        <p:spPr>
          <a:xfrm>
            <a:off x="622378" y="11620500"/>
            <a:ext cx="1333667" cy="1333500"/>
          </a:xfrm>
          <a:prstGeom prst="rect">
            <a:avLst/>
          </a:prstGeom>
          <a:noFill/>
          <a:ln>
            <a:noFill/>
          </a:ln>
        </p:spPr>
      </p:pic>
      <p:pic>
        <p:nvPicPr>
          <p:cNvPr id="168" name="Google Shape;168;g2c17dbf5ff3_0_142" descr=" "/>
          <p:cNvPicPr preferRelativeResize="0"/>
          <p:nvPr/>
        </p:nvPicPr>
        <p:blipFill rotWithShape="1">
          <a:blip r:embed="rId6">
            <a:alphaModFix/>
          </a:blip>
          <a:srcRect/>
          <a:stretch/>
        </p:blipFill>
        <p:spPr>
          <a:xfrm>
            <a:off x="16270734" y="5727700"/>
            <a:ext cx="7049381" cy="6400800"/>
          </a:xfrm>
          <a:prstGeom prst="rect">
            <a:avLst/>
          </a:prstGeom>
          <a:noFill/>
          <a:ln>
            <a:noFill/>
          </a:ln>
        </p:spPr>
      </p:pic>
      <p:pic>
        <p:nvPicPr>
          <p:cNvPr id="169" name="Google Shape;169;g2c17dbf5ff3_0_142" descr=" "/>
          <p:cNvPicPr preferRelativeResize="0"/>
          <p:nvPr/>
        </p:nvPicPr>
        <p:blipFill rotWithShape="1">
          <a:blip r:embed="rId7">
            <a:alphaModFix/>
          </a:blip>
          <a:srcRect/>
          <a:stretch/>
        </p:blipFill>
        <p:spPr>
          <a:xfrm>
            <a:off x="889111" y="5727700"/>
            <a:ext cx="14835454" cy="6400800"/>
          </a:xfrm>
          <a:prstGeom prst="rect">
            <a:avLst/>
          </a:prstGeom>
          <a:noFill/>
          <a:ln>
            <a:noFill/>
          </a:ln>
        </p:spPr>
      </p:pic>
      <p:sp>
        <p:nvSpPr>
          <p:cNvPr id="170" name="Google Shape;170;g2c17dbf5ff3_0_142"/>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g2c17dbf5ff3_0_142" descr=" "/>
          <p:cNvPicPr preferRelativeResize="0"/>
          <p:nvPr/>
        </p:nvPicPr>
        <p:blipFill rotWithShape="1">
          <a:blip r:embed="rId8">
            <a:alphaModFix/>
          </a:blip>
          <a:srcRect/>
          <a:stretch/>
        </p:blipFill>
        <p:spPr>
          <a:xfrm>
            <a:off x="23523340" y="10820400"/>
            <a:ext cx="711289" cy="2590800"/>
          </a:xfrm>
          <a:prstGeom prst="rect">
            <a:avLst/>
          </a:prstGeom>
          <a:noFill/>
          <a:ln>
            <a:noFill/>
          </a:ln>
        </p:spPr>
      </p:pic>
      <p:sp>
        <p:nvSpPr>
          <p:cNvPr id="172" name="Google Shape;172;g2c17dbf5ff3_0_142"/>
          <p:cNvSpPr/>
          <p:nvPr/>
        </p:nvSpPr>
        <p:spPr>
          <a:xfrm>
            <a:off x="1079635" y="2247900"/>
            <a:ext cx="7049400" cy="261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g2c17dbf5ff3_0_142"/>
          <p:cNvSpPr/>
          <p:nvPr/>
        </p:nvSpPr>
        <p:spPr>
          <a:xfrm>
            <a:off x="1079635" y="2247900"/>
            <a:ext cx="7049400" cy="13461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2c17dbf5ff3_0_142"/>
          <p:cNvSpPr/>
          <p:nvPr/>
        </p:nvSpPr>
        <p:spPr>
          <a:xfrm>
            <a:off x="1841730" y="2552700"/>
            <a:ext cx="29721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DRAGON  </a:t>
            </a:r>
            <a:endParaRPr sz="4800" b="0" i="0" u="none" strike="noStrike" cap="none">
              <a:solidFill>
                <a:schemeClr val="dk1"/>
              </a:solidFill>
              <a:latin typeface="Calibri"/>
              <a:ea typeface="Calibri"/>
              <a:cs typeface="Calibri"/>
              <a:sym typeface="Calibri"/>
            </a:endParaRPr>
          </a:p>
        </p:txBody>
      </p:sp>
      <p:sp>
        <p:nvSpPr>
          <p:cNvPr id="175" name="Google Shape;175;g2c17dbf5ff3_0_142"/>
          <p:cNvSpPr/>
          <p:nvPr/>
        </p:nvSpPr>
        <p:spPr>
          <a:xfrm>
            <a:off x="1079635" y="3898900"/>
            <a:ext cx="7185000"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 guide to taming and caring for dragons in the realm of magic.</a:t>
            </a:r>
            <a:endParaRPr sz="3200" b="0" i="0" u="none" strike="noStrike" cap="none">
              <a:solidFill>
                <a:schemeClr val="dk1"/>
              </a:solidFill>
              <a:latin typeface="Calibri"/>
              <a:ea typeface="Calibri"/>
              <a:cs typeface="Calibri"/>
              <a:sym typeface="Calibri"/>
            </a:endParaRPr>
          </a:p>
        </p:txBody>
      </p:sp>
      <p:sp>
        <p:nvSpPr>
          <p:cNvPr id="176" name="Google Shape;176;g2c17dbf5ff3_0_142"/>
          <p:cNvSpPr/>
          <p:nvPr/>
        </p:nvSpPr>
        <p:spPr>
          <a:xfrm>
            <a:off x="8675184" y="2247900"/>
            <a:ext cx="7049400" cy="30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g2c17dbf5ff3_0_142"/>
          <p:cNvSpPr/>
          <p:nvPr/>
        </p:nvSpPr>
        <p:spPr>
          <a:xfrm>
            <a:off x="8675184" y="2247900"/>
            <a:ext cx="7049400" cy="13461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g2c17dbf5ff3_0_142"/>
          <p:cNvSpPr/>
          <p:nvPr/>
        </p:nvSpPr>
        <p:spPr>
          <a:xfrm>
            <a:off x="9437280" y="2552700"/>
            <a:ext cx="31881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UNICORN</a:t>
            </a:r>
            <a:endParaRPr sz="4800" b="0" i="0" u="none" strike="noStrike" cap="none">
              <a:solidFill>
                <a:schemeClr val="dk1"/>
              </a:solidFill>
              <a:latin typeface="Calibri"/>
              <a:ea typeface="Calibri"/>
              <a:cs typeface="Calibri"/>
              <a:sym typeface="Calibri"/>
            </a:endParaRPr>
          </a:p>
        </p:txBody>
      </p:sp>
      <p:sp>
        <p:nvSpPr>
          <p:cNvPr id="179" name="Google Shape;179;g2c17dbf5ff3_0_142"/>
          <p:cNvSpPr/>
          <p:nvPr/>
        </p:nvSpPr>
        <p:spPr>
          <a:xfrm>
            <a:off x="8675184" y="3898900"/>
            <a:ext cx="7185000" cy="1583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Tips and tricks for spotting the elusive unicorns in their natural habitat.</a:t>
            </a:r>
            <a:endParaRPr sz="3200" b="0" i="0" u="none" strike="noStrike" cap="none">
              <a:solidFill>
                <a:schemeClr val="dk1"/>
              </a:solidFill>
              <a:latin typeface="Calibri"/>
              <a:ea typeface="Calibri"/>
              <a:cs typeface="Calibri"/>
              <a:sym typeface="Calibri"/>
            </a:endParaRPr>
          </a:p>
        </p:txBody>
      </p:sp>
      <p:sp>
        <p:nvSpPr>
          <p:cNvPr id="180" name="Google Shape;180;g2c17dbf5ff3_0_142"/>
          <p:cNvSpPr/>
          <p:nvPr/>
        </p:nvSpPr>
        <p:spPr>
          <a:xfrm>
            <a:off x="16270734" y="2247900"/>
            <a:ext cx="7049400" cy="261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g2c17dbf5ff3_0_142"/>
          <p:cNvSpPr/>
          <p:nvPr/>
        </p:nvSpPr>
        <p:spPr>
          <a:xfrm>
            <a:off x="16270734" y="2247900"/>
            <a:ext cx="7049400" cy="13461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g2c17dbf5ff3_0_142"/>
          <p:cNvSpPr/>
          <p:nvPr/>
        </p:nvSpPr>
        <p:spPr>
          <a:xfrm>
            <a:off x="17032829" y="2552700"/>
            <a:ext cx="29721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DRAGON  </a:t>
            </a:r>
            <a:endParaRPr sz="4800" b="0" i="0" u="none" strike="noStrike" cap="none">
              <a:solidFill>
                <a:schemeClr val="dk1"/>
              </a:solidFill>
              <a:latin typeface="Calibri"/>
              <a:ea typeface="Calibri"/>
              <a:cs typeface="Calibri"/>
              <a:sym typeface="Calibri"/>
            </a:endParaRPr>
          </a:p>
        </p:txBody>
      </p:sp>
      <p:sp>
        <p:nvSpPr>
          <p:cNvPr id="183" name="Google Shape;183;g2c17dbf5ff3_0_142"/>
          <p:cNvSpPr/>
          <p:nvPr/>
        </p:nvSpPr>
        <p:spPr>
          <a:xfrm>
            <a:off x="16270734" y="3898900"/>
            <a:ext cx="7185000"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 guide to taming and caring for dragons in the realm of magic.</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188"/>
        <p:cNvGrpSpPr/>
        <p:nvPr/>
      </p:nvGrpSpPr>
      <p:grpSpPr>
        <a:xfrm>
          <a:off x="0" y="0"/>
          <a:ext cx="0" cy="0"/>
          <a:chOff x="0" y="0"/>
          <a:chExt cx="0" cy="0"/>
        </a:xfrm>
      </p:grpSpPr>
      <p:pic>
        <p:nvPicPr>
          <p:cNvPr id="189" name="Google Shape;189;g2c17dbf5ff3_0_165" descr=" "/>
          <p:cNvPicPr preferRelativeResize="0"/>
          <p:nvPr/>
        </p:nvPicPr>
        <p:blipFill rotWithShape="1">
          <a:blip r:embed="rId3">
            <a:alphaModFix/>
          </a:blip>
          <a:srcRect/>
          <a:stretch/>
        </p:blipFill>
        <p:spPr>
          <a:xfrm>
            <a:off x="0" y="0"/>
            <a:ext cx="23599550" cy="13716000"/>
          </a:xfrm>
          <a:prstGeom prst="rect">
            <a:avLst/>
          </a:prstGeom>
          <a:noFill/>
          <a:ln>
            <a:noFill/>
          </a:ln>
        </p:spPr>
      </p:pic>
      <p:pic>
        <p:nvPicPr>
          <p:cNvPr id="190" name="Google Shape;190;g2c17dbf5ff3_0_165" descr=" "/>
          <p:cNvPicPr preferRelativeResize="0"/>
          <p:nvPr/>
        </p:nvPicPr>
        <p:blipFill rotWithShape="1">
          <a:blip r:embed="rId4">
            <a:alphaModFix/>
          </a:blip>
          <a:srcRect/>
          <a:stretch/>
        </p:blipFill>
        <p:spPr>
          <a:xfrm>
            <a:off x="596975" y="609600"/>
            <a:ext cx="1740117" cy="1727200"/>
          </a:xfrm>
          <a:prstGeom prst="rect">
            <a:avLst/>
          </a:prstGeom>
          <a:noFill/>
          <a:ln>
            <a:noFill/>
          </a:ln>
        </p:spPr>
      </p:pic>
      <p:pic>
        <p:nvPicPr>
          <p:cNvPr id="191" name="Google Shape;191;g2c17dbf5ff3_0_165" descr=" "/>
          <p:cNvPicPr preferRelativeResize="0"/>
          <p:nvPr/>
        </p:nvPicPr>
        <p:blipFill rotWithShape="1">
          <a:blip r:embed="rId5">
            <a:alphaModFix/>
          </a:blip>
          <a:srcRect/>
          <a:stretch/>
        </p:blipFill>
        <p:spPr>
          <a:xfrm>
            <a:off x="22049956" y="11366500"/>
            <a:ext cx="1740117" cy="1727200"/>
          </a:xfrm>
          <a:prstGeom prst="rect">
            <a:avLst/>
          </a:prstGeom>
          <a:noFill/>
          <a:ln>
            <a:noFill/>
          </a:ln>
        </p:spPr>
      </p:pic>
      <p:sp>
        <p:nvSpPr>
          <p:cNvPr id="192" name="Google Shape;192;g2c17dbf5ff3_0_165"/>
          <p:cNvSpPr/>
          <p:nvPr/>
        </p:nvSpPr>
        <p:spPr>
          <a:xfrm>
            <a:off x="1917940" y="1397000"/>
            <a:ext cx="208899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THE MAGIC OF DRAGONS: A RESEARCH</a:t>
            </a:r>
            <a:endParaRPr sz="8000" b="0" i="0" u="none" strike="noStrike" cap="none">
              <a:solidFill>
                <a:schemeClr val="dk1"/>
              </a:solidFill>
              <a:latin typeface="Calibri"/>
              <a:ea typeface="Calibri"/>
              <a:cs typeface="Calibri"/>
              <a:sym typeface="Calibri"/>
            </a:endParaRPr>
          </a:p>
        </p:txBody>
      </p:sp>
      <p:sp>
        <p:nvSpPr>
          <p:cNvPr id="193" name="Google Shape;193;g2c17dbf5ff3_0_165"/>
          <p:cNvSpPr/>
          <p:nvPr/>
        </p:nvSpPr>
        <p:spPr>
          <a:xfrm>
            <a:off x="14200375" y="4406900"/>
            <a:ext cx="8205300" cy="820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g2c17dbf5ff3_0_165"/>
          <p:cNvSpPr/>
          <p:nvPr/>
        </p:nvSpPr>
        <p:spPr>
          <a:xfrm>
            <a:off x="14200375" y="4406900"/>
            <a:ext cx="8205300" cy="8204100"/>
          </a:xfrm>
          <a:prstGeom prst="ellipse">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g2c17dbf5ff3_0_165"/>
          <p:cNvSpPr/>
          <p:nvPr/>
        </p:nvSpPr>
        <p:spPr>
          <a:xfrm>
            <a:off x="15229203" y="6299200"/>
            <a:ext cx="6160200" cy="6159600"/>
          </a:xfrm>
          <a:prstGeom prst="ellipse">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2c17dbf5ff3_0_165"/>
          <p:cNvSpPr/>
          <p:nvPr/>
        </p:nvSpPr>
        <p:spPr>
          <a:xfrm>
            <a:off x="16258032" y="8178800"/>
            <a:ext cx="4089900" cy="4089300"/>
          </a:xfrm>
          <a:prstGeom prst="ellipse">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2c17dbf5ff3_0_165"/>
          <p:cNvSpPr/>
          <p:nvPr/>
        </p:nvSpPr>
        <p:spPr>
          <a:xfrm>
            <a:off x="17426578" y="4940300"/>
            <a:ext cx="1740000" cy="939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01FFFF"/>
              </a:buClr>
              <a:buSzPts val="4800"/>
              <a:buFont typeface="Tomorrow"/>
              <a:buNone/>
            </a:pPr>
            <a:r>
              <a:rPr lang="en-US" sz="4800" b="1" i="0" u="none" strike="noStrike" cap="none">
                <a:solidFill>
                  <a:srgbClr val="01FFFF"/>
                </a:solidFill>
                <a:latin typeface="Tomorrow"/>
                <a:ea typeface="Tomorrow"/>
                <a:cs typeface="Tomorrow"/>
                <a:sym typeface="Tomorrow"/>
              </a:rPr>
              <a:t>6.7M</a:t>
            </a:r>
            <a:endParaRPr sz="4800" b="0" i="0" u="none" strike="noStrike" cap="none">
              <a:solidFill>
                <a:schemeClr val="dk1"/>
              </a:solidFill>
              <a:latin typeface="Calibri"/>
              <a:ea typeface="Calibri"/>
              <a:cs typeface="Calibri"/>
              <a:sym typeface="Calibri"/>
            </a:endParaRPr>
          </a:p>
        </p:txBody>
      </p:sp>
      <p:sp>
        <p:nvSpPr>
          <p:cNvPr id="198" name="Google Shape;198;g2c17dbf5ff3_0_165"/>
          <p:cNvSpPr/>
          <p:nvPr/>
        </p:nvSpPr>
        <p:spPr>
          <a:xfrm>
            <a:off x="17413876" y="9753600"/>
            <a:ext cx="1778100" cy="939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01FFFF"/>
              </a:buClr>
              <a:buSzPts val="4800"/>
              <a:buFont typeface="Tomorrow"/>
              <a:buNone/>
            </a:pPr>
            <a:r>
              <a:rPr lang="en-US" sz="4800" b="1" i="0" u="none" strike="noStrike" cap="none">
                <a:solidFill>
                  <a:srgbClr val="01FFFF"/>
                </a:solidFill>
                <a:latin typeface="Tomorrow"/>
                <a:ea typeface="Tomorrow"/>
                <a:cs typeface="Tomorrow"/>
                <a:sym typeface="Tomorrow"/>
              </a:rPr>
              <a:t>2.3M</a:t>
            </a:r>
            <a:endParaRPr sz="4800" b="0" i="0" u="none" strike="noStrike" cap="none">
              <a:solidFill>
                <a:schemeClr val="dk1"/>
              </a:solidFill>
              <a:latin typeface="Calibri"/>
              <a:ea typeface="Calibri"/>
              <a:cs typeface="Calibri"/>
              <a:sym typeface="Calibri"/>
            </a:endParaRPr>
          </a:p>
        </p:txBody>
      </p:sp>
      <p:sp>
        <p:nvSpPr>
          <p:cNvPr id="199" name="Google Shape;199;g2c17dbf5ff3_0_165"/>
          <p:cNvSpPr/>
          <p:nvPr/>
        </p:nvSpPr>
        <p:spPr>
          <a:xfrm>
            <a:off x="17401175" y="6819900"/>
            <a:ext cx="1803600" cy="939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01FFFF"/>
              </a:buClr>
              <a:buSzPts val="4800"/>
              <a:buFont typeface="Tomorrow"/>
              <a:buNone/>
            </a:pPr>
            <a:r>
              <a:rPr lang="en-US" sz="4800" b="1" i="0" u="none" strike="noStrike" cap="none">
                <a:solidFill>
                  <a:srgbClr val="01FFFF"/>
                </a:solidFill>
                <a:latin typeface="Tomorrow"/>
                <a:ea typeface="Tomorrow"/>
                <a:cs typeface="Tomorrow"/>
                <a:sym typeface="Tomorrow"/>
              </a:rPr>
              <a:t>4.4M</a:t>
            </a:r>
            <a:endParaRPr sz="4800" b="0" i="0" u="none" strike="noStrike" cap="none">
              <a:solidFill>
                <a:schemeClr val="dk1"/>
              </a:solidFill>
              <a:latin typeface="Calibri"/>
              <a:ea typeface="Calibri"/>
              <a:cs typeface="Calibri"/>
              <a:sym typeface="Calibri"/>
            </a:endParaRPr>
          </a:p>
        </p:txBody>
      </p:sp>
      <p:sp>
        <p:nvSpPr>
          <p:cNvPr id="200" name="Google Shape;200;g2c17dbf5ff3_0_165"/>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 name="Google Shape;201;g2c17dbf5ff3_0_165"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sp>
        <p:nvSpPr>
          <p:cNvPr id="202" name="Google Shape;202;g2c17dbf5ff3_0_165"/>
          <p:cNvSpPr/>
          <p:nvPr/>
        </p:nvSpPr>
        <p:spPr>
          <a:xfrm>
            <a:off x="3734267" y="3594100"/>
            <a:ext cx="84594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 name="Google Shape;203;g2c17dbf5ff3_0_165" descr=" "/>
          <p:cNvPicPr preferRelativeResize="0"/>
          <p:nvPr/>
        </p:nvPicPr>
        <p:blipFill rotWithShape="1">
          <a:blip r:embed="rId7">
            <a:alphaModFix/>
          </a:blip>
          <a:srcRect/>
          <a:stretch/>
        </p:blipFill>
        <p:spPr>
          <a:xfrm>
            <a:off x="3734267" y="3594100"/>
            <a:ext cx="1027303" cy="1016000"/>
          </a:xfrm>
          <a:prstGeom prst="rect">
            <a:avLst/>
          </a:prstGeom>
          <a:noFill/>
          <a:ln>
            <a:noFill/>
          </a:ln>
        </p:spPr>
      </p:pic>
      <p:sp>
        <p:nvSpPr>
          <p:cNvPr id="204" name="Google Shape;204;g2c17dbf5ff3_0_165"/>
          <p:cNvSpPr/>
          <p:nvPr/>
        </p:nvSpPr>
        <p:spPr>
          <a:xfrm>
            <a:off x="3734267" y="4914900"/>
            <a:ext cx="8459400" cy="96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2c17dbf5ff3_0_165"/>
          <p:cNvSpPr/>
          <p:nvPr/>
        </p:nvSpPr>
        <p:spPr>
          <a:xfrm>
            <a:off x="3734267" y="4914900"/>
            <a:ext cx="8594700"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Art of Archery": Discover the intricacies of the Art of Archery .</a:t>
            </a:r>
            <a:endParaRPr sz="3200" b="0" i="0" u="none" strike="noStrike" cap="none">
              <a:solidFill>
                <a:schemeClr val="dk1"/>
              </a:solidFill>
              <a:latin typeface="Calibri"/>
              <a:ea typeface="Calibri"/>
              <a:cs typeface="Calibri"/>
              <a:sym typeface="Calibri"/>
            </a:endParaRPr>
          </a:p>
        </p:txBody>
      </p:sp>
      <p:sp>
        <p:nvSpPr>
          <p:cNvPr id="206" name="Google Shape;206;g2c17dbf5ff3_0_165"/>
          <p:cNvSpPr/>
          <p:nvPr/>
        </p:nvSpPr>
        <p:spPr>
          <a:xfrm>
            <a:off x="3734267" y="6946900"/>
            <a:ext cx="84594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g2c17dbf5ff3_0_165" descr=" "/>
          <p:cNvPicPr preferRelativeResize="0"/>
          <p:nvPr/>
        </p:nvPicPr>
        <p:blipFill rotWithShape="1">
          <a:blip r:embed="rId8">
            <a:alphaModFix/>
          </a:blip>
          <a:srcRect/>
          <a:stretch/>
        </p:blipFill>
        <p:spPr>
          <a:xfrm>
            <a:off x="3734267" y="6946900"/>
            <a:ext cx="1050011" cy="1016000"/>
          </a:xfrm>
          <a:prstGeom prst="rect">
            <a:avLst/>
          </a:prstGeom>
          <a:noFill/>
          <a:ln>
            <a:noFill/>
          </a:ln>
        </p:spPr>
      </p:pic>
      <p:sp>
        <p:nvSpPr>
          <p:cNvPr id="208" name="Google Shape;208;g2c17dbf5ff3_0_165"/>
          <p:cNvSpPr/>
          <p:nvPr/>
        </p:nvSpPr>
        <p:spPr>
          <a:xfrm>
            <a:off x="3734267" y="8267700"/>
            <a:ext cx="8459400" cy="96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2c17dbf5ff3_0_165"/>
          <p:cNvSpPr/>
          <p:nvPr/>
        </p:nvSpPr>
        <p:spPr>
          <a:xfrm>
            <a:off x="3734267" y="8267700"/>
            <a:ext cx="8594700"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Music of the Elves": Immerse yourself in the enchanting music of the elves.</a:t>
            </a:r>
            <a:endParaRPr sz="3200" b="0" i="0" u="none" strike="noStrike" cap="none">
              <a:solidFill>
                <a:schemeClr val="dk1"/>
              </a:solidFill>
              <a:latin typeface="Calibri"/>
              <a:ea typeface="Calibri"/>
              <a:cs typeface="Calibri"/>
              <a:sym typeface="Calibri"/>
            </a:endParaRPr>
          </a:p>
        </p:txBody>
      </p:sp>
      <p:sp>
        <p:nvSpPr>
          <p:cNvPr id="210" name="Google Shape;210;g2c17dbf5ff3_0_165"/>
          <p:cNvSpPr/>
          <p:nvPr/>
        </p:nvSpPr>
        <p:spPr>
          <a:xfrm>
            <a:off x="3734267" y="10299700"/>
            <a:ext cx="84594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g2c17dbf5ff3_0_165" descr=" "/>
          <p:cNvPicPr preferRelativeResize="0"/>
          <p:nvPr/>
        </p:nvPicPr>
        <p:blipFill rotWithShape="1">
          <a:blip r:embed="rId9">
            <a:alphaModFix/>
          </a:blip>
          <a:srcRect/>
          <a:stretch/>
        </p:blipFill>
        <p:spPr>
          <a:xfrm>
            <a:off x="3734267" y="10299700"/>
            <a:ext cx="908988" cy="1016000"/>
          </a:xfrm>
          <a:prstGeom prst="rect">
            <a:avLst/>
          </a:prstGeom>
          <a:noFill/>
          <a:ln>
            <a:noFill/>
          </a:ln>
        </p:spPr>
      </p:pic>
      <p:sp>
        <p:nvSpPr>
          <p:cNvPr id="212" name="Google Shape;212;g2c17dbf5ff3_0_165"/>
          <p:cNvSpPr/>
          <p:nvPr/>
        </p:nvSpPr>
        <p:spPr>
          <a:xfrm>
            <a:off x="3734267" y="11620500"/>
            <a:ext cx="8459400" cy="96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g2c17dbf5ff3_0_165"/>
          <p:cNvSpPr/>
          <p:nvPr/>
        </p:nvSpPr>
        <p:spPr>
          <a:xfrm>
            <a:off x="3734267" y="11620500"/>
            <a:ext cx="8594700"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Life of an Elf": Learn about the customs and daily life of the elves.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218"/>
        <p:cNvGrpSpPr/>
        <p:nvPr/>
      </p:nvGrpSpPr>
      <p:grpSpPr>
        <a:xfrm>
          <a:off x="0" y="0"/>
          <a:ext cx="0" cy="0"/>
          <a:chOff x="0" y="0"/>
          <a:chExt cx="0" cy="0"/>
        </a:xfrm>
      </p:grpSpPr>
      <p:pic>
        <p:nvPicPr>
          <p:cNvPr id="219" name="Google Shape;219;g2c17dbf5ff3_0_194" descr=" "/>
          <p:cNvPicPr preferRelativeResize="0"/>
          <p:nvPr/>
        </p:nvPicPr>
        <p:blipFill rotWithShape="1">
          <a:blip r:embed="rId3">
            <a:alphaModFix/>
          </a:blip>
          <a:srcRect/>
          <a:stretch/>
        </p:blipFill>
        <p:spPr>
          <a:xfrm>
            <a:off x="1956044" y="0"/>
            <a:ext cx="22431004" cy="13716000"/>
          </a:xfrm>
          <a:prstGeom prst="rect">
            <a:avLst/>
          </a:prstGeom>
          <a:noFill/>
          <a:ln>
            <a:noFill/>
          </a:ln>
        </p:spPr>
      </p:pic>
      <p:pic>
        <p:nvPicPr>
          <p:cNvPr id="220" name="Google Shape;220;g2c17dbf5ff3_0_194" descr=" "/>
          <p:cNvPicPr preferRelativeResize="0"/>
          <p:nvPr/>
        </p:nvPicPr>
        <p:blipFill rotWithShape="1">
          <a:blip r:embed="rId4">
            <a:alphaModFix/>
          </a:blip>
          <a:srcRect/>
          <a:stretch/>
        </p:blipFill>
        <p:spPr>
          <a:xfrm>
            <a:off x="22418302" y="762000"/>
            <a:ext cx="1333667" cy="1333500"/>
          </a:xfrm>
          <a:prstGeom prst="rect">
            <a:avLst/>
          </a:prstGeom>
          <a:noFill/>
          <a:ln>
            <a:noFill/>
          </a:ln>
        </p:spPr>
      </p:pic>
      <p:pic>
        <p:nvPicPr>
          <p:cNvPr id="221" name="Google Shape;221;g2c17dbf5ff3_0_194" descr=" "/>
          <p:cNvPicPr preferRelativeResize="0"/>
          <p:nvPr/>
        </p:nvPicPr>
        <p:blipFill rotWithShape="1">
          <a:blip r:embed="rId5">
            <a:alphaModFix/>
          </a:blip>
          <a:srcRect/>
          <a:stretch/>
        </p:blipFill>
        <p:spPr>
          <a:xfrm>
            <a:off x="622378" y="11620500"/>
            <a:ext cx="1333667" cy="1333500"/>
          </a:xfrm>
          <a:prstGeom prst="rect">
            <a:avLst/>
          </a:prstGeom>
          <a:noFill/>
          <a:ln>
            <a:noFill/>
          </a:ln>
        </p:spPr>
      </p:pic>
      <p:sp>
        <p:nvSpPr>
          <p:cNvPr id="222" name="Google Shape;222;g2c17dbf5ff3_0_194"/>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 name="Google Shape;223;g2c17dbf5ff3_0_194"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sp>
        <p:nvSpPr>
          <p:cNvPr id="224" name="Google Shape;224;g2c17dbf5ff3_0_194"/>
          <p:cNvSpPr/>
          <p:nvPr/>
        </p:nvSpPr>
        <p:spPr>
          <a:xfrm>
            <a:off x="9557945" y="1244600"/>
            <a:ext cx="80613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PRICING PLAN</a:t>
            </a:r>
            <a:endParaRPr sz="8000" b="0" i="0" u="none" strike="noStrike" cap="none">
              <a:solidFill>
                <a:schemeClr val="dk1"/>
              </a:solidFill>
              <a:latin typeface="Calibri"/>
              <a:ea typeface="Calibri"/>
              <a:cs typeface="Calibri"/>
              <a:sym typeface="Calibri"/>
            </a:endParaRPr>
          </a:p>
        </p:txBody>
      </p:sp>
      <p:sp>
        <p:nvSpPr>
          <p:cNvPr id="225" name="Google Shape;225;g2c17dbf5ff3_0_194"/>
          <p:cNvSpPr/>
          <p:nvPr/>
        </p:nvSpPr>
        <p:spPr>
          <a:xfrm>
            <a:off x="1778222" y="3632200"/>
            <a:ext cx="20843400" cy="82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g2c17dbf5ff3_0_194"/>
          <p:cNvSpPr/>
          <p:nvPr/>
        </p:nvSpPr>
        <p:spPr>
          <a:xfrm>
            <a:off x="1778222" y="3632200"/>
            <a:ext cx="6439800" cy="8229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g2c17dbf5ff3_0_194" descr=" "/>
          <p:cNvPicPr preferRelativeResize="0"/>
          <p:nvPr/>
        </p:nvPicPr>
        <p:blipFill rotWithShape="1">
          <a:blip r:embed="rId7">
            <a:alphaModFix/>
          </a:blip>
          <a:srcRect/>
          <a:stretch/>
        </p:blipFill>
        <p:spPr>
          <a:xfrm>
            <a:off x="4196225" y="4089400"/>
            <a:ext cx="1603696" cy="1625600"/>
          </a:xfrm>
          <a:prstGeom prst="rect">
            <a:avLst/>
          </a:prstGeom>
          <a:noFill/>
          <a:ln>
            <a:noFill/>
          </a:ln>
        </p:spPr>
      </p:pic>
      <p:sp>
        <p:nvSpPr>
          <p:cNvPr id="228" name="Google Shape;228;g2c17dbf5ff3_0_194"/>
          <p:cNvSpPr/>
          <p:nvPr/>
        </p:nvSpPr>
        <p:spPr>
          <a:xfrm>
            <a:off x="3899387" y="6019800"/>
            <a:ext cx="21975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BASIC</a:t>
            </a:r>
            <a:endParaRPr sz="4800" b="0" i="0" u="none" strike="noStrike" cap="none">
              <a:solidFill>
                <a:schemeClr val="dk1"/>
              </a:solidFill>
              <a:latin typeface="Calibri"/>
              <a:ea typeface="Calibri"/>
              <a:cs typeface="Calibri"/>
              <a:sym typeface="Calibri"/>
            </a:endParaRPr>
          </a:p>
        </p:txBody>
      </p:sp>
      <p:sp>
        <p:nvSpPr>
          <p:cNvPr id="229" name="Google Shape;229;g2c17dbf5ff3_0_194"/>
          <p:cNvSpPr/>
          <p:nvPr/>
        </p:nvSpPr>
        <p:spPr>
          <a:xfrm>
            <a:off x="2235479" y="7061200"/>
            <a:ext cx="5660700" cy="3437400"/>
          </a:xfrm>
          <a:prstGeom prst="rect">
            <a:avLst/>
          </a:prstGeom>
          <a:noFill/>
          <a:ln>
            <a:noFill/>
          </a:ln>
        </p:spPr>
        <p:txBody>
          <a:bodyPr spcFirstLastPara="1" wrap="square" lIns="0" tIns="0" rIns="0" bIns="0" anchor="t" anchorCtr="0">
            <a:noAutofit/>
          </a:bodyPr>
          <a:lstStyle/>
          <a:p>
            <a:pPr marL="685800" marR="0" lvl="1" indent="-342900" algn="l" rtl="0">
              <a:spcBef>
                <a:spcPts val="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Access to the entry-level dungeons.</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A limited number of quests and battles.</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Ability to form a small party.</a:t>
            </a:r>
            <a:endParaRPr sz="3200" b="0" i="0" u="none" strike="noStrike" cap="none">
              <a:solidFill>
                <a:schemeClr val="dk1"/>
              </a:solidFill>
              <a:latin typeface="Calibri"/>
              <a:ea typeface="Calibri"/>
              <a:cs typeface="Calibri"/>
              <a:sym typeface="Calibri"/>
            </a:endParaRPr>
          </a:p>
        </p:txBody>
      </p:sp>
      <p:sp>
        <p:nvSpPr>
          <p:cNvPr id="230" name="Google Shape;230;g2c17dbf5ff3_0_194"/>
          <p:cNvSpPr/>
          <p:nvPr/>
        </p:nvSpPr>
        <p:spPr>
          <a:xfrm>
            <a:off x="2997575" y="10668000"/>
            <a:ext cx="40011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$10/MONTH</a:t>
            </a:r>
            <a:endParaRPr sz="4800" b="0" i="0" u="none" strike="noStrike" cap="none">
              <a:solidFill>
                <a:schemeClr val="dk1"/>
              </a:solidFill>
              <a:latin typeface="Calibri"/>
              <a:ea typeface="Calibri"/>
              <a:cs typeface="Calibri"/>
              <a:sym typeface="Calibri"/>
            </a:endParaRPr>
          </a:p>
        </p:txBody>
      </p:sp>
      <p:sp>
        <p:nvSpPr>
          <p:cNvPr id="231" name="Google Shape;231;g2c17dbf5ff3_0_194"/>
          <p:cNvSpPr/>
          <p:nvPr/>
        </p:nvSpPr>
        <p:spPr>
          <a:xfrm>
            <a:off x="8980022" y="3632200"/>
            <a:ext cx="6439800" cy="8229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g2c17dbf5ff3_0_194" descr=" "/>
          <p:cNvPicPr preferRelativeResize="0"/>
          <p:nvPr/>
        </p:nvPicPr>
        <p:blipFill rotWithShape="1">
          <a:blip r:embed="rId8">
            <a:alphaModFix/>
          </a:blip>
          <a:srcRect/>
          <a:stretch/>
        </p:blipFill>
        <p:spPr>
          <a:xfrm>
            <a:off x="11360007" y="4089400"/>
            <a:ext cx="1679729" cy="1625600"/>
          </a:xfrm>
          <a:prstGeom prst="rect">
            <a:avLst/>
          </a:prstGeom>
          <a:noFill/>
          <a:ln>
            <a:noFill/>
          </a:ln>
        </p:spPr>
      </p:pic>
      <p:sp>
        <p:nvSpPr>
          <p:cNvPr id="233" name="Google Shape;233;g2c17dbf5ff3_0_194"/>
          <p:cNvSpPr/>
          <p:nvPr/>
        </p:nvSpPr>
        <p:spPr>
          <a:xfrm>
            <a:off x="11183748" y="6019800"/>
            <a:ext cx="20322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ELITE</a:t>
            </a:r>
            <a:endParaRPr sz="4800" b="0" i="0" u="none" strike="noStrike" cap="none">
              <a:solidFill>
                <a:schemeClr val="dk1"/>
              </a:solidFill>
              <a:latin typeface="Calibri"/>
              <a:ea typeface="Calibri"/>
              <a:cs typeface="Calibri"/>
              <a:sym typeface="Calibri"/>
            </a:endParaRPr>
          </a:p>
        </p:txBody>
      </p:sp>
      <p:sp>
        <p:nvSpPr>
          <p:cNvPr id="234" name="Google Shape;234;g2c17dbf5ff3_0_194"/>
          <p:cNvSpPr/>
          <p:nvPr/>
        </p:nvSpPr>
        <p:spPr>
          <a:xfrm>
            <a:off x="9437280" y="7061200"/>
            <a:ext cx="5660700" cy="3437400"/>
          </a:xfrm>
          <a:prstGeom prst="rect">
            <a:avLst/>
          </a:prstGeom>
          <a:noFill/>
          <a:ln>
            <a:noFill/>
          </a:ln>
        </p:spPr>
        <p:txBody>
          <a:bodyPr spcFirstLastPara="1" wrap="square" lIns="0" tIns="0" rIns="0" bIns="0" anchor="t" anchorCtr="0">
            <a:noAutofit/>
          </a:bodyPr>
          <a:lstStyle/>
          <a:p>
            <a:pPr marL="685800" marR="0" lvl="1" indent="-342900" algn="l" rtl="0">
              <a:spcBef>
                <a:spcPts val="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Access to the intermediate dungeons.</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A greater number of quests and battles</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Ability to form larger parties with adventurers.</a:t>
            </a:r>
            <a:endParaRPr sz="3200" b="0" i="0" u="none" strike="noStrike" cap="none">
              <a:solidFill>
                <a:schemeClr val="dk1"/>
              </a:solidFill>
              <a:latin typeface="Calibri"/>
              <a:ea typeface="Calibri"/>
              <a:cs typeface="Calibri"/>
              <a:sym typeface="Calibri"/>
            </a:endParaRPr>
          </a:p>
        </p:txBody>
      </p:sp>
      <p:sp>
        <p:nvSpPr>
          <p:cNvPr id="235" name="Google Shape;235;g2c17dbf5ff3_0_194"/>
          <p:cNvSpPr/>
          <p:nvPr/>
        </p:nvSpPr>
        <p:spPr>
          <a:xfrm>
            <a:off x="10129516" y="10668000"/>
            <a:ext cx="41406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$50/MONTH</a:t>
            </a:r>
            <a:endParaRPr sz="4800" b="0" i="0" u="none" strike="noStrike" cap="none">
              <a:solidFill>
                <a:schemeClr val="dk1"/>
              </a:solidFill>
              <a:latin typeface="Calibri"/>
              <a:ea typeface="Calibri"/>
              <a:cs typeface="Calibri"/>
              <a:sym typeface="Calibri"/>
            </a:endParaRPr>
          </a:p>
        </p:txBody>
      </p:sp>
      <p:sp>
        <p:nvSpPr>
          <p:cNvPr id="236" name="Google Shape;236;g2c17dbf5ff3_0_194"/>
          <p:cNvSpPr/>
          <p:nvPr/>
        </p:nvSpPr>
        <p:spPr>
          <a:xfrm>
            <a:off x="16181822" y="3632200"/>
            <a:ext cx="6439800" cy="8229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 name="Google Shape;237;g2c17dbf5ff3_0_194" descr=" "/>
          <p:cNvPicPr preferRelativeResize="0"/>
          <p:nvPr/>
        </p:nvPicPr>
        <p:blipFill rotWithShape="1">
          <a:blip r:embed="rId9">
            <a:alphaModFix/>
          </a:blip>
          <a:srcRect/>
          <a:stretch/>
        </p:blipFill>
        <p:spPr>
          <a:xfrm>
            <a:off x="18570890" y="4089400"/>
            <a:ext cx="1661567" cy="1625600"/>
          </a:xfrm>
          <a:prstGeom prst="rect">
            <a:avLst/>
          </a:prstGeom>
          <a:noFill/>
          <a:ln>
            <a:noFill/>
          </a:ln>
        </p:spPr>
      </p:pic>
      <p:sp>
        <p:nvSpPr>
          <p:cNvPr id="238" name="Google Shape;238;g2c17dbf5ff3_0_194"/>
          <p:cNvSpPr/>
          <p:nvPr/>
        </p:nvSpPr>
        <p:spPr>
          <a:xfrm>
            <a:off x="17337667" y="6019800"/>
            <a:ext cx="41280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LEGENDARY</a:t>
            </a:r>
            <a:endParaRPr sz="4800" b="0" i="0" u="none" strike="noStrike" cap="none">
              <a:solidFill>
                <a:schemeClr val="dk1"/>
              </a:solidFill>
              <a:latin typeface="Calibri"/>
              <a:ea typeface="Calibri"/>
              <a:cs typeface="Calibri"/>
              <a:sym typeface="Calibri"/>
            </a:endParaRPr>
          </a:p>
        </p:txBody>
      </p:sp>
      <p:sp>
        <p:nvSpPr>
          <p:cNvPr id="239" name="Google Shape;239;g2c17dbf5ff3_0_194"/>
          <p:cNvSpPr/>
          <p:nvPr/>
        </p:nvSpPr>
        <p:spPr>
          <a:xfrm>
            <a:off x="16639080" y="7061200"/>
            <a:ext cx="5660700" cy="3437400"/>
          </a:xfrm>
          <a:prstGeom prst="rect">
            <a:avLst/>
          </a:prstGeom>
          <a:noFill/>
          <a:ln>
            <a:noFill/>
          </a:ln>
        </p:spPr>
        <p:txBody>
          <a:bodyPr spcFirstLastPara="1" wrap="square" lIns="0" tIns="0" rIns="0" bIns="0" anchor="t" anchorCtr="0">
            <a:noAutofit/>
          </a:bodyPr>
          <a:lstStyle/>
          <a:p>
            <a:pPr marL="685800" marR="0" lvl="1" indent="-342900" algn="l" rtl="0">
              <a:spcBef>
                <a:spcPts val="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Access to the most challenging dungeons.</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Unlimited quests and battles per month.</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The ability to form the largest parties.</a:t>
            </a:r>
            <a:endParaRPr sz="3200" b="0" i="0" u="none" strike="noStrike" cap="none">
              <a:solidFill>
                <a:schemeClr val="dk1"/>
              </a:solidFill>
              <a:latin typeface="Calibri"/>
              <a:ea typeface="Calibri"/>
              <a:cs typeface="Calibri"/>
              <a:sym typeface="Calibri"/>
            </a:endParaRPr>
          </a:p>
        </p:txBody>
      </p:sp>
      <p:sp>
        <p:nvSpPr>
          <p:cNvPr id="240" name="Google Shape;240;g2c17dbf5ff3_0_194"/>
          <p:cNvSpPr/>
          <p:nvPr/>
        </p:nvSpPr>
        <p:spPr>
          <a:xfrm>
            <a:off x="17191599" y="10668000"/>
            <a:ext cx="44202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$100/MONTH</a:t>
            </a:r>
            <a:endParaRPr sz="48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245"/>
        <p:cNvGrpSpPr/>
        <p:nvPr/>
      </p:nvGrpSpPr>
      <p:grpSpPr>
        <a:xfrm>
          <a:off x="0" y="0"/>
          <a:ext cx="0" cy="0"/>
          <a:chOff x="0" y="0"/>
          <a:chExt cx="0" cy="0"/>
        </a:xfrm>
      </p:grpSpPr>
      <p:pic>
        <p:nvPicPr>
          <p:cNvPr id="246" name="Google Shape;246;g2c17dbf5ff3_0_220" descr=" "/>
          <p:cNvPicPr preferRelativeResize="0"/>
          <p:nvPr/>
        </p:nvPicPr>
        <p:blipFill rotWithShape="1">
          <a:blip r:embed="rId3">
            <a:alphaModFix/>
          </a:blip>
          <a:srcRect/>
          <a:stretch/>
        </p:blipFill>
        <p:spPr>
          <a:xfrm>
            <a:off x="0" y="0"/>
            <a:ext cx="15762670" cy="13716000"/>
          </a:xfrm>
          <a:prstGeom prst="rect">
            <a:avLst/>
          </a:prstGeom>
          <a:noFill/>
          <a:ln>
            <a:noFill/>
          </a:ln>
        </p:spPr>
      </p:pic>
      <p:pic>
        <p:nvPicPr>
          <p:cNvPr id="247" name="Google Shape;247;g2c17dbf5ff3_0_220" descr=" "/>
          <p:cNvPicPr preferRelativeResize="0"/>
          <p:nvPr/>
        </p:nvPicPr>
        <p:blipFill rotWithShape="1">
          <a:blip r:embed="rId4">
            <a:alphaModFix/>
          </a:blip>
          <a:srcRect/>
          <a:stretch/>
        </p:blipFill>
        <p:spPr>
          <a:xfrm>
            <a:off x="22049956" y="622300"/>
            <a:ext cx="1740117" cy="1727200"/>
          </a:xfrm>
          <a:prstGeom prst="rect">
            <a:avLst/>
          </a:prstGeom>
          <a:noFill/>
          <a:ln>
            <a:noFill/>
          </a:ln>
        </p:spPr>
      </p:pic>
      <p:pic>
        <p:nvPicPr>
          <p:cNvPr id="248" name="Google Shape;248;g2c17dbf5ff3_0_220" descr=" "/>
          <p:cNvPicPr preferRelativeResize="0"/>
          <p:nvPr/>
        </p:nvPicPr>
        <p:blipFill rotWithShape="1">
          <a:blip r:embed="rId5">
            <a:alphaModFix/>
          </a:blip>
          <a:srcRect/>
          <a:stretch/>
        </p:blipFill>
        <p:spPr>
          <a:xfrm>
            <a:off x="596975" y="11379200"/>
            <a:ext cx="1740117" cy="1727200"/>
          </a:xfrm>
          <a:prstGeom prst="rect">
            <a:avLst/>
          </a:prstGeom>
          <a:noFill/>
          <a:ln>
            <a:noFill/>
          </a:ln>
        </p:spPr>
      </p:pic>
      <p:sp>
        <p:nvSpPr>
          <p:cNvPr id="249" name="Google Shape;249;g2c17dbf5ff3_0_220"/>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0" name="Google Shape;250;g2c17dbf5ff3_0_220"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pic>
        <p:nvPicPr>
          <p:cNvPr id="251" name="Google Shape;251;g2c17dbf5ff3_0_220" descr=" "/>
          <p:cNvPicPr preferRelativeResize="0"/>
          <p:nvPr/>
        </p:nvPicPr>
        <p:blipFill rotWithShape="1">
          <a:blip r:embed="rId7">
            <a:alphaModFix/>
          </a:blip>
          <a:srcRect/>
          <a:stretch/>
        </p:blipFill>
        <p:spPr>
          <a:xfrm>
            <a:off x="381048" y="2146300"/>
            <a:ext cx="23637654" cy="9144000"/>
          </a:xfrm>
          <a:prstGeom prst="rect">
            <a:avLst/>
          </a:prstGeom>
          <a:noFill/>
          <a:ln>
            <a:noFill/>
          </a:ln>
        </p:spPr>
      </p:pic>
      <p:sp>
        <p:nvSpPr>
          <p:cNvPr id="252" name="Google Shape;252;g2c17dbf5ff3_0_220"/>
          <p:cNvSpPr/>
          <p:nvPr/>
        </p:nvSpPr>
        <p:spPr>
          <a:xfrm>
            <a:off x="381048" y="3606800"/>
            <a:ext cx="5347500" cy="75819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2c17dbf5ff3_0_220"/>
          <p:cNvSpPr/>
          <p:nvPr/>
        </p:nvSpPr>
        <p:spPr>
          <a:xfrm>
            <a:off x="685886" y="5016500"/>
            <a:ext cx="4737600" cy="58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g2c17dbf5ff3_0_220"/>
          <p:cNvSpPr/>
          <p:nvPr/>
        </p:nvSpPr>
        <p:spPr>
          <a:xfrm>
            <a:off x="685886" y="50165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2c17dbf5ff3_0_220"/>
          <p:cNvSpPr/>
          <p:nvPr/>
        </p:nvSpPr>
        <p:spPr>
          <a:xfrm>
            <a:off x="685886" y="50165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2c17dbf5ff3_0_220"/>
          <p:cNvSpPr/>
          <p:nvPr/>
        </p:nvSpPr>
        <p:spPr>
          <a:xfrm>
            <a:off x="609676" y="5016500"/>
            <a:ext cx="4890000" cy="69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ECLIPSE</a:t>
            </a:r>
            <a:endParaRPr sz="3600" b="0" i="0" u="none" strike="noStrike" cap="none">
              <a:solidFill>
                <a:schemeClr val="dk1"/>
              </a:solidFill>
              <a:latin typeface="Calibri"/>
              <a:ea typeface="Calibri"/>
              <a:cs typeface="Calibri"/>
              <a:sym typeface="Calibri"/>
            </a:endParaRPr>
          </a:p>
        </p:txBody>
      </p:sp>
      <p:sp>
        <p:nvSpPr>
          <p:cNvPr id="257" name="Google Shape;257;g2c17dbf5ff3_0_220"/>
          <p:cNvSpPr/>
          <p:nvPr/>
        </p:nvSpPr>
        <p:spPr>
          <a:xfrm>
            <a:off x="618144" y="5765800"/>
            <a:ext cx="4873200" cy="11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Rare event causes unpredictable magic.</a:t>
            </a:r>
            <a:endParaRPr sz="3200" b="0" i="0" u="none" strike="noStrike" cap="none">
              <a:solidFill>
                <a:schemeClr val="dk1"/>
              </a:solidFill>
              <a:latin typeface="Calibri"/>
              <a:ea typeface="Calibri"/>
              <a:cs typeface="Calibri"/>
              <a:sym typeface="Calibri"/>
            </a:endParaRPr>
          </a:p>
        </p:txBody>
      </p:sp>
      <p:pic>
        <p:nvPicPr>
          <p:cNvPr id="258" name="Google Shape;258;g2c17dbf5ff3_0_220" descr=" "/>
          <p:cNvPicPr preferRelativeResize="0"/>
          <p:nvPr/>
        </p:nvPicPr>
        <p:blipFill rotWithShape="1">
          <a:blip r:embed="rId8">
            <a:alphaModFix/>
          </a:blip>
          <a:srcRect/>
          <a:stretch/>
        </p:blipFill>
        <p:spPr>
          <a:xfrm>
            <a:off x="2241830" y="7137400"/>
            <a:ext cx="1625803" cy="1625600"/>
          </a:xfrm>
          <a:prstGeom prst="rect">
            <a:avLst/>
          </a:prstGeom>
          <a:noFill/>
          <a:ln>
            <a:noFill/>
          </a:ln>
        </p:spPr>
      </p:pic>
      <p:pic>
        <p:nvPicPr>
          <p:cNvPr id="259" name="Google Shape;259;g2c17dbf5ff3_0_220" descr=" "/>
          <p:cNvPicPr preferRelativeResize="0"/>
          <p:nvPr/>
        </p:nvPicPr>
        <p:blipFill rotWithShape="1">
          <a:blip r:embed="rId9">
            <a:alphaModFix/>
          </a:blip>
          <a:srcRect/>
          <a:stretch/>
        </p:blipFill>
        <p:spPr>
          <a:xfrm>
            <a:off x="2326518" y="7222083"/>
            <a:ext cx="1456422" cy="1456246"/>
          </a:xfrm>
          <a:prstGeom prst="rect">
            <a:avLst/>
          </a:prstGeom>
          <a:noFill/>
          <a:ln>
            <a:noFill/>
          </a:ln>
        </p:spPr>
      </p:pic>
      <p:sp>
        <p:nvSpPr>
          <p:cNvPr id="260" name="Google Shape;260;g2c17dbf5ff3_0_220"/>
          <p:cNvSpPr/>
          <p:nvPr/>
        </p:nvSpPr>
        <p:spPr>
          <a:xfrm>
            <a:off x="685886" y="91694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2c17dbf5ff3_0_220"/>
          <p:cNvSpPr/>
          <p:nvPr/>
        </p:nvSpPr>
        <p:spPr>
          <a:xfrm>
            <a:off x="685886" y="91694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g2c17dbf5ff3_0_220"/>
          <p:cNvSpPr/>
          <p:nvPr/>
        </p:nvSpPr>
        <p:spPr>
          <a:xfrm>
            <a:off x="609676" y="9169400"/>
            <a:ext cx="4890000" cy="69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QUEST</a:t>
            </a:r>
            <a:endParaRPr sz="3600" b="0" i="0" u="none" strike="noStrike" cap="none">
              <a:solidFill>
                <a:schemeClr val="dk1"/>
              </a:solidFill>
              <a:latin typeface="Calibri"/>
              <a:ea typeface="Calibri"/>
              <a:cs typeface="Calibri"/>
              <a:sym typeface="Calibri"/>
            </a:endParaRPr>
          </a:p>
        </p:txBody>
      </p:sp>
      <p:sp>
        <p:nvSpPr>
          <p:cNvPr id="263" name="Google Shape;263;g2c17dbf5ff3_0_220"/>
          <p:cNvSpPr/>
          <p:nvPr/>
        </p:nvSpPr>
        <p:spPr>
          <a:xfrm>
            <a:off x="618144" y="9918700"/>
            <a:ext cx="4873200" cy="11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Adventurers seek immortal artifact.</a:t>
            </a:r>
            <a:endParaRPr sz="3200" b="0" i="0" u="none" strike="noStrike" cap="none">
              <a:solidFill>
                <a:schemeClr val="dk1"/>
              </a:solidFill>
              <a:latin typeface="Calibri"/>
              <a:ea typeface="Calibri"/>
              <a:cs typeface="Calibri"/>
              <a:sym typeface="Calibri"/>
            </a:endParaRPr>
          </a:p>
        </p:txBody>
      </p:sp>
      <p:sp>
        <p:nvSpPr>
          <p:cNvPr id="264" name="Google Shape;264;g2c17dbf5ff3_0_220"/>
          <p:cNvSpPr/>
          <p:nvPr/>
        </p:nvSpPr>
        <p:spPr>
          <a:xfrm>
            <a:off x="6477810" y="3606800"/>
            <a:ext cx="5347500" cy="75819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g2c17dbf5ff3_0_220"/>
          <p:cNvSpPr/>
          <p:nvPr/>
        </p:nvSpPr>
        <p:spPr>
          <a:xfrm>
            <a:off x="6782648" y="5016500"/>
            <a:ext cx="4737600" cy="58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g2c17dbf5ff3_0_220"/>
          <p:cNvSpPr/>
          <p:nvPr/>
        </p:nvSpPr>
        <p:spPr>
          <a:xfrm>
            <a:off x="6782648" y="50165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2c17dbf5ff3_0_220"/>
          <p:cNvSpPr/>
          <p:nvPr/>
        </p:nvSpPr>
        <p:spPr>
          <a:xfrm>
            <a:off x="6782648" y="50165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g2c17dbf5ff3_0_220"/>
          <p:cNvSpPr/>
          <p:nvPr/>
        </p:nvSpPr>
        <p:spPr>
          <a:xfrm>
            <a:off x="6706438" y="5016500"/>
            <a:ext cx="4890000" cy="69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ECLIPSE</a:t>
            </a:r>
            <a:endParaRPr sz="3600" b="0" i="0" u="none" strike="noStrike" cap="none">
              <a:solidFill>
                <a:schemeClr val="dk1"/>
              </a:solidFill>
              <a:latin typeface="Calibri"/>
              <a:ea typeface="Calibri"/>
              <a:cs typeface="Calibri"/>
              <a:sym typeface="Calibri"/>
            </a:endParaRPr>
          </a:p>
        </p:txBody>
      </p:sp>
      <p:sp>
        <p:nvSpPr>
          <p:cNvPr id="269" name="Google Shape;269;g2c17dbf5ff3_0_220"/>
          <p:cNvSpPr/>
          <p:nvPr/>
        </p:nvSpPr>
        <p:spPr>
          <a:xfrm>
            <a:off x="6714906" y="5765800"/>
            <a:ext cx="4873200" cy="11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Rare event causes unpredictable magic.</a:t>
            </a:r>
            <a:endParaRPr sz="3200" b="0" i="0" u="none" strike="noStrike" cap="none">
              <a:solidFill>
                <a:schemeClr val="dk1"/>
              </a:solidFill>
              <a:latin typeface="Calibri"/>
              <a:ea typeface="Calibri"/>
              <a:cs typeface="Calibri"/>
              <a:sym typeface="Calibri"/>
            </a:endParaRPr>
          </a:p>
        </p:txBody>
      </p:sp>
      <p:pic>
        <p:nvPicPr>
          <p:cNvPr id="270" name="Google Shape;270;g2c17dbf5ff3_0_220" descr=" "/>
          <p:cNvPicPr preferRelativeResize="0"/>
          <p:nvPr/>
        </p:nvPicPr>
        <p:blipFill rotWithShape="1">
          <a:blip r:embed="rId8">
            <a:alphaModFix/>
          </a:blip>
          <a:srcRect/>
          <a:stretch/>
        </p:blipFill>
        <p:spPr>
          <a:xfrm>
            <a:off x="8338592" y="7137400"/>
            <a:ext cx="1625803" cy="1625600"/>
          </a:xfrm>
          <a:prstGeom prst="rect">
            <a:avLst/>
          </a:prstGeom>
          <a:noFill/>
          <a:ln>
            <a:noFill/>
          </a:ln>
        </p:spPr>
      </p:pic>
      <p:pic>
        <p:nvPicPr>
          <p:cNvPr id="271" name="Google Shape;271;g2c17dbf5ff3_0_220" descr=" "/>
          <p:cNvPicPr preferRelativeResize="0"/>
          <p:nvPr/>
        </p:nvPicPr>
        <p:blipFill rotWithShape="1">
          <a:blip r:embed="rId10">
            <a:alphaModFix/>
          </a:blip>
          <a:srcRect/>
          <a:stretch/>
        </p:blipFill>
        <p:spPr>
          <a:xfrm>
            <a:off x="8541818" y="7340600"/>
            <a:ext cx="1192256" cy="1190414"/>
          </a:xfrm>
          <a:prstGeom prst="rect">
            <a:avLst/>
          </a:prstGeom>
          <a:noFill/>
          <a:ln>
            <a:noFill/>
          </a:ln>
        </p:spPr>
      </p:pic>
      <p:sp>
        <p:nvSpPr>
          <p:cNvPr id="272" name="Google Shape;272;g2c17dbf5ff3_0_220"/>
          <p:cNvSpPr/>
          <p:nvPr/>
        </p:nvSpPr>
        <p:spPr>
          <a:xfrm>
            <a:off x="6782648" y="91694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g2c17dbf5ff3_0_220"/>
          <p:cNvSpPr/>
          <p:nvPr/>
        </p:nvSpPr>
        <p:spPr>
          <a:xfrm>
            <a:off x="6782648" y="91694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g2c17dbf5ff3_0_220"/>
          <p:cNvSpPr/>
          <p:nvPr/>
        </p:nvSpPr>
        <p:spPr>
          <a:xfrm>
            <a:off x="6706438" y="9169400"/>
            <a:ext cx="4890000" cy="69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QUEST</a:t>
            </a:r>
            <a:endParaRPr sz="3600" b="0" i="0" u="none" strike="noStrike" cap="none">
              <a:solidFill>
                <a:schemeClr val="dk1"/>
              </a:solidFill>
              <a:latin typeface="Calibri"/>
              <a:ea typeface="Calibri"/>
              <a:cs typeface="Calibri"/>
              <a:sym typeface="Calibri"/>
            </a:endParaRPr>
          </a:p>
        </p:txBody>
      </p:sp>
      <p:sp>
        <p:nvSpPr>
          <p:cNvPr id="275" name="Google Shape;275;g2c17dbf5ff3_0_220"/>
          <p:cNvSpPr/>
          <p:nvPr/>
        </p:nvSpPr>
        <p:spPr>
          <a:xfrm>
            <a:off x="6714906" y="9918700"/>
            <a:ext cx="4873200" cy="11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Adventurers seek immortal artifact.</a:t>
            </a:r>
            <a:endParaRPr sz="3200" b="0" i="0" u="none" strike="noStrike" cap="none">
              <a:solidFill>
                <a:schemeClr val="dk1"/>
              </a:solidFill>
              <a:latin typeface="Calibri"/>
              <a:ea typeface="Calibri"/>
              <a:cs typeface="Calibri"/>
              <a:sym typeface="Calibri"/>
            </a:endParaRPr>
          </a:p>
        </p:txBody>
      </p:sp>
      <p:sp>
        <p:nvSpPr>
          <p:cNvPr id="276" name="Google Shape;276;g2c17dbf5ff3_0_220"/>
          <p:cNvSpPr/>
          <p:nvPr/>
        </p:nvSpPr>
        <p:spPr>
          <a:xfrm>
            <a:off x="12574572" y="3606800"/>
            <a:ext cx="5347500" cy="75819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g2c17dbf5ff3_0_220"/>
          <p:cNvSpPr/>
          <p:nvPr/>
        </p:nvSpPr>
        <p:spPr>
          <a:xfrm>
            <a:off x="12879410" y="5016500"/>
            <a:ext cx="4737600" cy="58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g2c17dbf5ff3_0_220"/>
          <p:cNvSpPr/>
          <p:nvPr/>
        </p:nvSpPr>
        <p:spPr>
          <a:xfrm>
            <a:off x="12879410" y="50165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g2c17dbf5ff3_0_220"/>
          <p:cNvSpPr/>
          <p:nvPr/>
        </p:nvSpPr>
        <p:spPr>
          <a:xfrm>
            <a:off x="12879410" y="50165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g2c17dbf5ff3_0_220"/>
          <p:cNvSpPr/>
          <p:nvPr/>
        </p:nvSpPr>
        <p:spPr>
          <a:xfrm>
            <a:off x="12803200" y="5016500"/>
            <a:ext cx="4890000" cy="69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ECLIPSE</a:t>
            </a:r>
            <a:endParaRPr sz="3600" b="0" i="0" u="none" strike="noStrike" cap="none">
              <a:solidFill>
                <a:schemeClr val="dk1"/>
              </a:solidFill>
              <a:latin typeface="Calibri"/>
              <a:ea typeface="Calibri"/>
              <a:cs typeface="Calibri"/>
              <a:sym typeface="Calibri"/>
            </a:endParaRPr>
          </a:p>
        </p:txBody>
      </p:sp>
      <p:sp>
        <p:nvSpPr>
          <p:cNvPr id="281" name="Google Shape;281;g2c17dbf5ff3_0_220"/>
          <p:cNvSpPr/>
          <p:nvPr/>
        </p:nvSpPr>
        <p:spPr>
          <a:xfrm>
            <a:off x="12811668" y="5765800"/>
            <a:ext cx="4873200" cy="11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Rare event causes unpredictable magic.</a:t>
            </a:r>
            <a:endParaRPr sz="3200" b="0" i="0" u="none" strike="noStrike" cap="none">
              <a:solidFill>
                <a:schemeClr val="dk1"/>
              </a:solidFill>
              <a:latin typeface="Calibri"/>
              <a:ea typeface="Calibri"/>
              <a:cs typeface="Calibri"/>
              <a:sym typeface="Calibri"/>
            </a:endParaRPr>
          </a:p>
        </p:txBody>
      </p:sp>
      <p:pic>
        <p:nvPicPr>
          <p:cNvPr id="282" name="Google Shape;282;g2c17dbf5ff3_0_220" descr=" "/>
          <p:cNvPicPr preferRelativeResize="0"/>
          <p:nvPr/>
        </p:nvPicPr>
        <p:blipFill rotWithShape="1">
          <a:blip r:embed="rId8">
            <a:alphaModFix/>
          </a:blip>
          <a:srcRect/>
          <a:stretch/>
        </p:blipFill>
        <p:spPr>
          <a:xfrm>
            <a:off x="14435354" y="7137400"/>
            <a:ext cx="1625803" cy="1625600"/>
          </a:xfrm>
          <a:prstGeom prst="rect">
            <a:avLst/>
          </a:prstGeom>
          <a:noFill/>
          <a:ln>
            <a:noFill/>
          </a:ln>
        </p:spPr>
      </p:pic>
      <p:pic>
        <p:nvPicPr>
          <p:cNvPr id="283" name="Google Shape;283;g2c17dbf5ff3_0_220" descr=" "/>
          <p:cNvPicPr preferRelativeResize="0"/>
          <p:nvPr/>
        </p:nvPicPr>
        <p:blipFill rotWithShape="1">
          <a:blip r:embed="rId11">
            <a:alphaModFix/>
          </a:blip>
          <a:srcRect/>
          <a:stretch/>
        </p:blipFill>
        <p:spPr>
          <a:xfrm>
            <a:off x="14536942" y="7142162"/>
            <a:ext cx="1519452" cy="1519262"/>
          </a:xfrm>
          <a:prstGeom prst="rect">
            <a:avLst/>
          </a:prstGeom>
          <a:noFill/>
          <a:ln>
            <a:noFill/>
          </a:ln>
        </p:spPr>
      </p:pic>
      <p:sp>
        <p:nvSpPr>
          <p:cNvPr id="284" name="Google Shape;284;g2c17dbf5ff3_0_220"/>
          <p:cNvSpPr/>
          <p:nvPr/>
        </p:nvSpPr>
        <p:spPr>
          <a:xfrm>
            <a:off x="12879410" y="91694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2c17dbf5ff3_0_220"/>
          <p:cNvSpPr/>
          <p:nvPr/>
        </p:nvSpPr>
        <p:spPr>
          <a:xfrm>
            <a:off x="12879410" y="91694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2c17dbf5ff3_0_220"/>
          <p:cNvSpPr/>
          <p:nvPr/>
        </p:nvSpPr>
        <p:spPr>
          <a:xfrm>
            <a:off x="12803200" y="9169400"/>
            <a:ext cx="4890000" cy="69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QUEST</a:t>
            </a:r>
            <a:endParaRPr sz="3600" b="0" i="0" u="none" strike="noStrike" cap="none">
              <a:solidFill>
                <a:schemeClr val="dk1"/>
              </a:solidFill>
              <a:latin typeface="Calibri"/>
              <a:ea typeface="Calibri"/>
              <a:cs typeface="Calibri"/>
              <a:sym typeface="Calibri"/>
            </a:endParaRPr>
          </a:p>
        </p:txBody>
      </p:sp>
      <p:sp>
        <p:nvSpPr>
          <p:cNvPr id="287" name="Google Shape;287;g2c17dbf5ff3_0_220"/>
          <p:cNvSpPr/>
          <p:nvPr/>
        </p:nvSpPr>
        <p:spPr>
          <a:xfrm>
            <a:off x="12811668" y="9918700"/>
            <a:ext cx="4873200" cy="11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Adventurers seek immortal artifact.</a:t>
            </a:r>
            <a:endParaRPr sz="3200" b="0" i="0" u="none" strike="noStrike" cap="none">
              <a:solidFill>
                <a:schemeClr val="dk1"/>
              </a:solidFill>
              <a:latin typeface="Calibri"/>
              <a:ea typeface="Calibri"/>
              <a:cs typeface="Calibri"/>
              <a:sym typeface="Calibri"/>
            </a:endParaRPr>
          </a:p>
        </p:txBody>
      </p:sp>
      <p:sp>
        <p:nvSpPr>
          <p:cNvPr id="288" name="Google Shape;288;g2c17dbf5ff3_0_220"/>
          <p:cNvSpPr/>
          <p:nvPr/>
        </p:nvSpPr>
        <p:spPr>
          <a:xfrm>
            <a:off x="18671334" y="3606800"/>
            <a:ext cx="5347500" cy="75819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2c17dbf5ff3_0_220"/>
          <p:cNvSpPr/>
          <p:nvPr/>
        </p:nvSpPr>
        <p:spPr>
          <a:xfrm>
            <a:off x="18976172" y="5016500"/>
            <a:ext cx="4737600" cy="58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2c17dbf5ff3_0_220"/>
          <p:cNvSpPr/>
          <p:nvPr/>
        </p:nvSpPr>
        <p:spPr>
          <a:xfrm>
            <a:off x="18976172" y="50165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2c17dbf5ff3_0_220"/>
          <p:cNvSpPr/>
          <p:nvPr/>
        </p:nvSpPr>
        <p:spPr>
          <a:xfrm>
            <a:off x="18976172" y="50165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2c17dbf5ff3_0_220"/>
          <p:cNvSpPr/>
          <p:nvPr/>
        </p:nvSpPr>
        <p:spPr>
          <a:xfrm>
            <a:off x="18899962" y="5016500"/>
            <a:ext cx="4890000" cy="69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ECLIPSE</a:t>
            </a:r>
            <a:endParaRPr sz="3600" b="0" i="0" u="none" strike="noStrike" cap="none">
              <a:solidFill>
                <a:schemeClr val="dk1"/>
              </a:solidFill>
              <a:latin typeface="Calibri"/>
              <a:ea typeface="Calibri"/>
              <a:cs typeface="Calibri"/>
              <a:sym typeface="Calibri"/>
            </a:endParaRPr>
          </a:p>
        </p:txBody>
      </p:sp>
      <p:sp>
        <p:nvSpPr>
          <p:cNvPr id="293" name="Google Shape;293;g2c17dbf5ff3_0_220"/>
          <p:cNvSpPr/>
          <p:nvPr/>
        </p:nvSpPr>
        <p:spPr>
          <a:xfrm>
            <a:off x="18908430" y="5765800"/>
            <a:ext cx="4873200" cy="11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Rare event causes unpredictable magic.</a:t>
            </a:r>
            <a:endParaRPr sz="3200" b="0" i="0" u="none" strike="noStrike" cap="none">
              <a:solidFill>
                <a:schemeClr val="dk1"/>
              </a:solidFill>
              <a:latin typeface="Calibri"/>
              <a:ea typeface="Calibri"/>
              <a:cs typeface="Calibri"/>
              <a:sym typeface="Calibri"/>
            </a:endParaRPr>
          </a:p>
        </p:txBody>
      </p:sp>
      <p:pic>
        <p:nvPicPr>
          <p:cNvPr id="294" name="Google Shape;294;g2c17dbf5ff3_0_220" descr=" "/>
          <p:cNvPicPr preferRelativeResize="0"/>
          <p:nvPr/>
        </p:nvPicPr>
        <p:blipFill rotWithShape="1">
          <a:blip r:embed="rId8">
            <a:alphaModFix/>
          </a:blip>
          <a:srcRect/>
          <a:stretch/>
        </p:blipFill>
        <p:spPr>
          <a:xfrm>
            <a:off x="20532116" y="7137400"/>
            <a:ext cx="1625803" cy="1625600"/>
          </a:xfrm>
          <a:prstGeom prst="rect">
            <a:avLst/>
          </a:prstGeom>
          <a:noFill/>
          <a:ln>
            <a:noFill/>
          </a:ln>
        </p:spPr>
      </p:pic>
      <p:pic>
        <p:nvPicPr>
          <p:cNvPr id="295" name="Google Shape;295;g2c17dbf5ff3_0_220" descr=" "/>
          <p:cNvPicPr preferRelativeResize="0"/>
          <p:nvPr/>
        </p:nvPicPr>
        <p:blipFill rotWithShape="1">
          <a:blip r:embed="rId12">
            <a:alphaModFix/>
          </a:blip>
          <a:srcRect/>
          <a:stretch/>
        </p:blipFill>
        <p:spPr>
          <a:xfrm>
            <a:off x="20599860" y="7137400"/>
            <a:ext cx="1490319" cy="1625600"/>
          </a:xfrm>
          <a:prstGeom prst="rect">
            <a:avLst/>
          </a:prstGeom>
          <a:noFill/>
          <a:ln>
            <a:noFill/>
          </a:ln>
        </p:spPr>
      </p:pic>
      <p:sp>
        <p:nvSpPr>
          <p:cNvPr id="296" name="Google Shape;296;g2c17dbf5ff3_0_220"/>
          <p:cNvSpPr/>
          <p:nvPr/>
        </p:nvSpPr>
        <p:spPr>
          <a:xfrm>
            <a:off x="18976172" y="91694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g2c17dbf5ff3_0_220"/>
          <p:cNvSpPr/>
          <p:nvPr/>
        </p:nvSpPr>
        <p:spPr>
          <a:xfrm>
            <a:off x="18976172" y="9169400"/>
            <a:ext cx="4737600" cy="171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g2c17dbf5ff3_0_220"/>
          <p:cNvSpPr/>
          <p:nvPr/>
        </p:nvSpPr>
        <p:spPr>
          <a:xfrm>
            <a:off x="18899962" y="9169400"/>
            <a:ext cx="4890000" cy="69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QUEST</a:t>
            </a:r>
            <a:endParaRPr sz="3600" b="0" i="0" u="none" strike="noStrike" cap="none">
              <a:solidFill>
                <a:schemeClr val="dk1"/>
              </a:solidFill>
              <a:latin typeface="Calibri"/>
              <a:ea typeface="Calibri"/>
              <a:cs typeface="Calibri"/>
              <a:sym typeface="Calibri"/>
            </a:endParaRPr>
          </a:p>
        </p:txBody>
      </p:sp>
      <p:sp>
        <p:nvSpPr>
          <p:cNvPr id="299" name="Google Shape;299;g2c17dbf5ff3_0_220"/>
          <p:cNvSpPr/>
          <p:nvPr/>
        </p:nvSpPr>
        <p:spPr>
          <a:xfrm>
            <a:off x="18908430" y="9918700"/>
            <a:ext cx="4873200" cy="11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Adventurers seek immortal artifact.</a:t>
            </a:r>
            <a:endParaRPr sz="3200" b="0" i="0" u="none" strike="noStrike" cap="none">
              <a:solidFill>
                <a:schemeClr val="dk1"/>
              </a:solidFill>
              <a:latin typeface="Calibri"/>
              <a:ea typeface="Calibri"/>
              <a:cs typeface="Calibri"/>
              <a:sym typeface="Calibri"/>
            </a:endParaRPr>
          </a:p>
        </p:txBody>
      </p:sp>
      <p:sp>
        <p:nvSpPr>
          <p:cNvPr id="300" name="Google Shape;300;g2c17dbf5ff3_0_220"/>
          <p:cNvSpPr/>
          <p:nvPr/>
        </p:nvSpPr>
        <p:spPr>
          <a:xfrm>
            <a:off x="1994149" y="2146300"/>
            <a:ext cx="2133900" cy="2133600"/>
          </a:xfrm>
          <a:prstGeom prst="roundRect">
            <a:avLst>
              <a:gd name="adj" fmla="val 198429"/>
            </a:avLst>
          </a:prstGeom>
          <a:solidFill>
            <a:srgbClr val="01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g2c17dbf5ff3_0_220"/>
          <p:cNvSpPr/>
          <p:nvPr/>
        </p:nvSpPr>
        <p:spPr>
          <a:xfrm>
            <a:off x="2692737" y="2603500"/>
            <a:ext cx="10755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11240"/>
              </a:buClr>
              <a:buSzPts val="8000"/>
              <a:buFont typeface="Tomorrow"/>
              <a:buNone/>
            </a:pPr>
            <a:r>
              <a:rPr lang="en-US" sz="8000" b="1" i="0" u="none" strike="noStrike" cap="none">
                <a:solidFill>
                  <a:srgbClr val="011240"/>
                </a:solidFill>
                <a:latin typeface="Tomorrow"/>
                <a:ea typeface="Tomorrow"/>
                <a:cs typeface="Tomorrow"/>
                <a:sym typeface="Tomorrow"/>
              </a:rPr>
              <a:t>S</a:t>
            </a:r>
            <a:endParaRPr sz="8000" b="0" i="0" u="none" strike="noStrike" cap="none">
              <a:solidFill>
                <a:schemeClr val="dk1"/>
              </a:solidFill>
              <a:latin typeface="Calibri"/>
              <a:ea typeface="Calibri"/>
              <a:cs typeface="Calibri"/>
              <a:sym typeface="Calibri"/>
            </a:endParaRPr>
          </a:p>
        </p:txBody>
      </p:sp>
      <p:sp>
        <p:nvSpPr>
          <p:cNvPr id="302" name="Google Shape;302;g2c17dbf5ff3_0_220"/>
          <p:cNvSpPr/>
          <p:nvPr/>
        </p:nvSpPr>
        <p:spPr>
          <a:xfrm>
            <a:off x="8090911" y="2146300"/>
            <a:ext cx="2133900" cy="2133600"/>
          </a:xfrm>
          <a:prstGeom prst="roundRect">
            <a:avLst>
              <a:gd name="adj" fmla="val 198429"/>
            </a:avLst>
          </a:prstGeom>
          <a:solidFill>
            <a:srgbClr val="01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g2c17dbf5ff3_0_220"/>
          <p:cNvSpPr/>
          <p:nvPr/>
        </p:nvSpPr>
        <p:spPr>
          <a:xfrm>
            <a:off x="8643430" y="2603500"/>
            <a:ext cx="13674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11240"/>
              </a:buClr>
              <a:buSzPts val="8000"/>
              <a:buFont typeface="Tomorrow"/>
              <a:buNone/>
            </a:pPr>
            <a:r>
              <a:rPr lang="en-US" sz="8000" b="1" i="0" u="none" strike="noStrike" cap="none">
                <a:solidFill>
                  <a:srgbClr val="011240"/>
                </a:solidFill>
                <a:latin typeface="Tomorrow"/>
                <a:ea typeface="Tomorrow"/>
                <a:cs typeface="Tomorrow"/>
                <a:sym typeface="Tomorrow"/>
              </a:rPr>
              <a:t>W</a:t>
            </a:r>
            <a:endParaRPr sz="8000" b="0" i="0" u="none" strike="noStrike" cap="none">
              <a:solidFill>
                <a:schemeClr val="dk1"/>
              </a:solidFill>
              <a:latin typeface="Calibri"/>
              <a:ea typeface="Calibri"/>
              <a:cs typeface="Calibri"/>
              <a:sym typeface="Calibri"/>
            </a:endParaRPr>
          </a:p>
        </p:txBody>
      </p:sp>
      <p:sp>
        <p:nvSpPr>
          <p:cNvPr id="304" name="Google Shape;304;g2c17dbf5ff3_0_220"/>
          <p:cNvSpPr/>
          <p:nvPr/>
        </p:nvSpPr>
        <p:spPr>
          <a:xfrm>
            <a:off x="14187673" y="2146300"/>
            <a:ext cx="2133900" cy="2133600"/>
          </a:xfrm>
          <a:prstGeom prst="roundRect">
            <a:avLst>
              <a:gd name="adj" fmla="val 198429"/>
            </a:avLst>
          </a:prstGeom>
          <a:solidFill>
            <a:srgbClr val="01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g2c17dbf5ff3_0_220"/>
          <p:cNvSpPr/>
          <p:nvPr/>
        </p:nvSpPr>
        <p:spPr>
          <a:xfrm>
            <a:off x="14867208" y="2603500"/>
            <a:ext cx="11136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11240"/>
              </a:buClr>
              <a:buSzPts val="8000"/>
              <a:buFont typeface="Tomorrow"/>
              <a:buNone/>
            </a:pPr>
            <a:r>
              <a:rPr lang="en-US" sz="8000" b="1" i="0" u="none" strike="noStrike" cap="none">
                <a:solidFill>
                  <a:srgbClr val="011240"/>
                </a:solidFill>
                <a:latin typeface="Tomorrow"/>
                <a:ea typeface="Tomorrow"/>
                <a:cs typeface="Tomorrow"/>
                <a:sym typeface="Tomorrow"/>
              </a:rPr>
              <a:t>O</a:t>
            </a:r>
            <a:endParaRPr sz="8000" b="0" i="0" u="none" strike="noStrike" cap="none">
              <a:solidFill>
                <a:schemeClr val="dk1"/>
              </a:solidFill>
              <a:latin typeface="Calibri"/>
              <a:ea typeface="Calibri"/>
              <a:cs typeface="Calibri"/>
              <a:sym typeface="Calibri"/>
            </a:endParaRPr>
          </a:p>
        </p:txBody>
      </p:sp>
      <p:sp>
        <p:nvSpPr>
          <p:cNvPr id="306" name="Google Shape;306;g2c17dbf5ff3_0_220"/>
          <p:cNvSpPr/>
          <p:nvPr/>
        </p:nvSpPr>
        <p:spPr>
          <a:xfrm>
            <a:off x="20284435" y="2146300"/>
            <a:ext cx="2133900" cy="2133600"/>
          </a:xfrm>
          <a:prstGeom prst="roundRect">
            <a:avLst>
              <a:gd name="adj" fmla="val 198429"/>
            </a:avLst>
          </a:prstGeom>
          <a:solidFill>
            <a:srgbClr val="01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g2c17dbf5ff3_0_220"/>
          <p:cNvSpPr/>
          <p:nvPr/>
        </p:nvSpPr>
        <p:spPr>
          <a:xfrm>
            <a:off x="21040180" y="2603500"/>
            <a:ext cx="9612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11240"/>
              </a:buClr>
              <a:buSzPts val="8000"/>
              <a:buFont typeface="Tomorrow"/>
              <a:buNone/>
            </a:pPr>
            <a:r>
              <a:rPr lang="en-US" sz="8000" b="1" i="0" u="none" strike="noStrike" cap="none">
                <a:solidFill>
                  <a:srgbClr val="011240"/>
                </a:solidFill>
                <a:latin typeface="Tomorrow"/>
                <a:ea typeface="Tomorrow"/>
                <a:cs typeface="Tomorrow"/>
                <a:sym typeface="Tomorrow"/>
              </a:rPr>
              <a:t>T</a:t>
            </a:r>
            <a:endParaRPr sz="80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312"/>
        <p:cNvGrpSpPr/>
        <p:nvPr/>
      </p:nvGrpSpPr>
      <p:grpSpPr>
        <a:xfrm>
          <a:off x="0" y="0"/>
          <a:ext cx="0" cy="0"/>
          <a:chOff x="0" y="0"/>
          <a:chExt cx="0" cy="0"/>
        </a:xfrm>
      </p:grpSpPr>
      <p:pic>
        <p:nvPicPr>
          <p:cNvPr id="313" name="Google Shape;313;g2c17dbf5ff3_0_286" descr=" "/>
          <p:cNvPicPr preferRelativeResize="0"/>
          <p:nvPr/>
        </p:nvPicPr>
        <p:blipFill rotWithShape="1">
          <a:blip r:embed="rId3">
            <a:alphaModFix/>
          </a:blip>
          <a:srcRect/>
          <a:stretch/>
        </p:blipFill>
        <p:spPr>
          <a:xfrm>
            <a:off x="0" y="0"/>
            <a:ext cx="23599550" cy="13716000"/>
          </a:xfrm>
          <a:prstGeom prst="rect">
            <a:avLst/>
          </a:prstGeom>
          <a:noFill/>
          <a:ln>
            <a:noFill/>
          </a:ln>
        </p:spPr>
      </p:pic>
      <p:pic>
        <p:nvPicPr>
          <p:cNvPr id="314" name="Google Shape;314;g2c17dbf5ff3_0_286" descr=" "/>
          <p:cNvPicPr preferRelativeResize="0"/>
          <p:nvPr/>
        </p:nvPicPr>
        <p:blipFill rotWithShape="1">
          <a:blip r:embed="rId4">
            <a:alphaModFix/>
          </a:blip>
          <a:srcRect/>
          <a:stretch/>
        </p:blipFill>
        <p:spPr>
          <a:xfrm>
            <a:off x="596975" y="609600"/>
            <a:ext cx="1740117" cy="1727200"/>
          </a:xfrm>
          <a:prstGeom prst="rect">
            <a:avLst/>
          </a:prstGeom>
          <a:noFill/>
          <a:ln>
            <a:noFill/>
          </a:ln>
        </p:spPr>
      </p:pic>
      <p:pic>
        <p:nvPicPr>
          <p:cNvPr id="315" name="Google Shape;315;g2c17dbf5ff3_0_286" descr=" "/>
          <p:cNvPicPr preferRelativeResize="0"/>
          <p:nvPr/>
        </p:nvPicPr>
        <p:blipFill rotWithShape="1">
          <a:blip r:embed="rId5">
            <a:alphaModFix/>
          </a:blip>
          <a:srcRect/>
          <a:stretch/>
        </p:blipFill>
        <p:spPr>
          <a:xfrm>
            <a:off x="22049956" y="11366500"/>
            <a:ext cx="1740117" cy="1727200"/>
          </a:xfrm>
          <a:prstGeom prst="rect">
            <a:avLst/>
          </a:prstGeom>
          <a:noFill/>
          <a:ln>
            <a:noFill/>
          </a:ln>
        </p:spPr>
      </p:pic>
      <p:sp>
        <p:nvSpPr>
          <p:cNvPr id="316" name="Google Shape;316;g2c17dbf5ff3_0_286"/>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 name="Google Shape;317;g2c17dbf5ff3_0_286"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sp>
        <p:nvSpPr>
          <p:cNvPr id="318" name="Google Shape;318;g2c17dbf5ff3_0_286"/>
          <p:cNvSpPr/>
          <p:nvPr/>
        </p:nvSpPr>
        <p:spPr>
          <a:xfrm>
            <a:off x="12739692" y="1943100"/>
            <a:ext cx="63720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SOME DATA</a:t>
            </a:r>
            <a:endParaRPr sz="8000" b="0" i="0" u="none" strike="noStrike" cap="none">
              <a:solidFill>
                <a:schemeClr val="dk1"/>
              </a:solidFill>
              <a:latin typeface="Calibri"/>
              <a:ea typeface="Calibri"/>
              <a:cs typeface="Calibri"/>
              <a:sym typeface="Calibri"/>
            </a:endParaRPr>
          </a:p>
        </p:txBody>
      </p:sp>
      <p:sp>
        <p:nvSpPr>
          <p:cNvPr id="319" name="Google Shape;319;g2c17dbf5ff3_0_286"/>
          <p:cNvSpPr/>
          <p:nvPr/>
        </p:nvSpPr>
        <p:spPr>
          <a:xfrm>
            <a:off x="12739692" y="4737100"/>
            <a:ext cx="10008900" cy="670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g2c17dbf5ff3_0_286"/>
          <p:cNvSpPr/>
          <p:nvPr/>
        </p:nvSpPr>
        <p:spPr>
          <a:xfrm>
            <a:off x="12739692" y="4737100"/>
            <a:ext cx="10008900" cy="18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g2c17dbf5ff3_0_286"/>
          <p:cNvSpPr/>
          <p:nvPr/>
        </p:nvSpPr>
        <p:spPr>
          <a:xfrm>
            <a:off x="12739692" y="4737100"/>
            <a:ext cx="3848700" cy="18288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g2c17dbf5ff3_0_286"/>
          <p:cNvSpPr/>
          <p:nvPr/>
        </p:nvSpPr>
        <p:spPr>
          <a:xfrm>
            <a:off x="13501788" y="5041900"/>
            <a:ext cx="26631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70%</a:t>
            </a:r>
            <a:endParaRPr sz="8000" b="0" i="0" u="none" strike="noStrike" cap="none">
              <a:solidFill>
                <a:schemeClr val="dk1"/>
              </a:solidFill>
              <a:latin typeface="Calibri"/>
              <a:ea typeface="Calibri"/>
              <a:cs typeface="Calibri"/>
              <a:sym typeface="Calibri"/>
            </a:endParaRPr>
          </a:p>
        </p:txBody>
      </p:sp>
      <p:sp>
        <p:nvSpPr>
          <p:cNvPr id="323" name="Google Shape;323;g2c17dbf5ff3_0_286"/>
          <p:cNvSpPr/>
          <p:nvPr/>
        </p:nvSpPr>
        <p:spPr>
          <a:xfrm>
            <a:off x="16791499" y="4845050"/>
            <a:ext cx="5957100" cy="16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g2c17dbf5ff3_0_286"/>
          <p:cNvSpPr/>
          <p:nvPr/>
        </p:nvSpPr>
        <p:spPr>
          <a:xfrm>
            <a:off x="16791499" y="4845050"/>
            <a:ext cx="61095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ENCHANTED CREATURES</a:t>
            </a:r>
            <a:endParaRPr sz="3600" b="0" i="0" u="none" strike="noStrike" cap="none">
              <a:solidFill>
                <a:schemeClr val="dk1"/>
              </a:solidFill>
              <a:latin typeface="Calibri"/>
              <a:ea typeface="Calibri"/>
              <a:cs typeface="Calibri"/>
              <a:sym typeface="Calibri"/>
            </a:endParaRPr>
          </a:p>
        </p:txBody>
      </p:sp>
      <p:sp>
        <p:nvSpPr>
          <p:cNvPr id="325" name="Google Shape;325;g2c17dbf5ff3_0_286"/>
          <p:cNvSpPr/>
          <p:nvPr/>
        </p:nvSpPr>
        <p:spPr>
          <a:xfrm>
            <a:off x="16791499" y="5492750"/>
            <a:ext cx="6092400"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possess the ability to cast spells.</a:t>
            </a:r>
            <a:endParaRPr sz="3200" b="0" i="0" u="none" strike="noStrike" cap="none">
              <a:solidFill>
                <a:schemeClr val="dk1"/>
              </a:solidFill>
              <a:latin typeface="Calibri"/>
              <a:ea typeface="Calibri"/>
              <a:cs typeface="Calibri"/>
              <a:sym typeface="Calibri"/>
            </a:endParaRPr>
          </a:p>
        </p:txBody>
      </p:sp>
      <p:sp>
        <p:nvSpPr>
          <p:cNvPr id="326" name="Google Shape;326;g2c17dbf5ff3_0_286"/>
          <p:cNvSpPr/>
          <p:nvPr/>
        </p:nvSpPr>
        <p:spPr>
          <a:xfrm>
            <a:off x="12739692" y="7175500"/>
            <a:ext cx="10008900" cy="18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g2c17dbf5ff3_0_286"/>
          <p:cNvSpPr/>
          <p:nvPr/>
        </p:nvSpPr>
        <p:spPr>
          <a:xfrm>
            <a:off x="12739692" y="7175500"/>
            <a:ext cx="3963000" cy="18288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g2c17dbf5ff3_0_286"/>
          <p:cNvSpPr/>
          <p:nvPr/>
        </p:nvSpPr>
        <p:spPr>
          <a:xfrm>
            <a:off x="13501788" y="7480300"/>
            <a:ext cx="27774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60%</a:t>
            </a:r>
            <a:endParaRPr sz="8000" b="0" i="0" u="none" strike="noStrike" cap="none">
              <a:solidFill>
                <a:schemeClr val="dk1"/>
              </a:solidFill>
              <a:latin typeface="Calibri"/>
              <a:ea typeface="Calibri"/>
              <a:cs typeface="Calibri"/>
              <a:sym typeface="Calibri"/>
            </a:endParaRPr>
          </a:p>
        </p:txBody>
      </p:sp>
      <p:sp>
        <p:nvSpPr>
          <p:cNvPr id="329" name="Google Shape;329;g2c17dbf5ff3_0_286"/>
          <p:cNvSpPr/>
          <p:nvPr/>
        </p:nvSpPr>
        <p:spPr>
          <a:xfrm>
            <a:off x="16905813" y="7251700"/>
            <a:ext cx="5842800" cy="167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g2c17dbf5ff3_0_286"/>
          <p:cNvSpPr/>
          <p:nvPr/>
        </p:nvSpPr>
        <p:spPr>
          <a:xfrm>
            <a:off x="16905813" y="7251700"/>
            <a:ext cx="5995200" cy="1244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MAGIC-WIELDING INDIVIDUALS</a:t>
            </a:r>
            <a:endParaRPr sz="3600" b="0" i="0" u="none" strike="noStrike" cap="none">
              <a:solidFill>
                <a:schemeClr val="dk1"/>
              </a:solidFill>
              <a:latin typeface="Calibri"/>
              <a:ea typeface="Calibri"/>
              <a:cs typeface="Calibri"/>
              <a:sym typeface="Calibri"/>
            </a:endParaRPr>
          </a:p>
        </p:txBody>
      </p:sp>
      <p:sp>
        <p:nvSpPr>
          <p:cNvPr id="331" name="Google Shape;331;g2c17dbf5ff3_0_286"/>
          <p:cNvSpPr/>
          <p:nvPr/>
        </p:nvSpPr>
        <p:spPr>
          <a:xfrm>
            <a:off x="16905813" y="8445500"/>
            <a:ext cx="5978100"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practice the art of illusions.</a:t>
            </a:r>
            <a:endParaRPr sz="3200" b="0" i="0" u="none" strike="noStrike" cap="none">
              <a:solidFill>
                <a:schemeClr val="dk1"/>
              </a:solidFill>
              <a:latin typeface="Calibri"/>
              <a:ea typeface="Calibri"/>
              <a:cs typeface="Calibri"/>
              <a:sym typeface="Calibri"/>
            </a:endParaRPr>
          </a:p>
        </p:txBody>
      </p:sp>
      <p:sp>
        <p:nvSpPr>
          <p:cNvPr id="332" name="Google Shape;332;g2c17dbf5ff3_0_286"/>
          <p:cNvSpPr/>
          <p:nvPr/>
        </p:nvSpPr>
        <p:spPr>
          <a:xfrm>
            <a:off x="12739692" y="9613900"/>
            <a:ext cx="10008900" cy="18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g2c17dbf5ff3_0_286"/>
          <p:cNvSpPr/>
          <p:nvPr/>
        </p:nvSpPr>
        <p:spPr>
          <a:xfrm>
            <a:off x="12739692" y="9613900"/>
            <a:ext cx="3988200" cy="18288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2c17dbf5ff3_0_286"/>
          <p:cNvSpPr/>
          <p:nvPr/>
        </p:nvSpPr>
        <p:spPr>
          <a:xfrm>
            <a:off x="13501788" y="9918700"/>
            <a:ext cx="28029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90%</a:t>
            </a:r>
            <a:endParaRPr sz="8000" b="0" i="0" u="none" strike="noStrike" cap="none">
              <a:solidFill>
                <a:schemeClr val="dk1"/>
              </a:solidFill>
              <a:latin typeface="Calibri"/>
              <a:ea typeface="Calibri"/>
              <a:cs typeface="Calibri"/>
              <a:sym typeface="Calibri"/>
            </a:endParaRPr>
          </a:p>
        </p:txBody>
      </p:sp>
      <p:sp>
        <p:nvSpPr>
          <p:cNvPr id="335" name="Google Shape;335;g2c17dbf5ff3_0_286"/>
          <p:cNvSpPr/>
          <p:nvPr/>
        </p:nvSpPr>
        <p:spPr>
          <a:xfrm>
            <a:off x="16931216" y="9721850"/>
            <a:ext cx="5817300" cy="16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g2c17dbf5ff3_0_286"/>
          <p:cNvSpPr/>
          <p:nvPr/>
        </p:nvSpPr>
        <p:spPr>
          <a:xfrm>
            <a:off x="16931216" y="9721850"/>
            <a:ext cx="59697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SPELLS CAST</a:t>
            </a:r>
            <a:endParaRPr sz="3600" b="0" i="0" u="none" strike="noStrike" cap="none">
              <a:solidFill>
                <a:schemeClr val="dk1"/>
              </a:solidFill>
              <a:latin typeface="Calibri"/>
              <a:ea typeface="Calibri"/>
              <a:cs typeface="Calibri"/>
              <a:sym typeface="Calibri"/>
            </a:endParaRPr>
          </a:p>
        </p:txBody>
      </p:sp>
      <p:sp>
        <p:nvSpPr>
          <p:cNvPr id="337" name="Google Shape;337;g2c17dbf5ff3_0_286"/>
          <p:cNvSpPr/>
          <p:nvPr/>
        </p:nvSpPr>
        <p:spPr>
          <a:xfrm>
            <a:off x="16931216" y="10369550"/>
            <a:ext cx="5952900"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are dark magic, foretelling danger.</a:t>
            </a:r>
            <a:endParaRPr sz="3200" b="0" i="0" u="none" strike="noStrike" cap="none">
              <a:solidFill>
                <a:schemeClr val="dk1"/>
              </a:solidFill>
              <a:latin typeface="Calibri"/>
              <a:ea typeface="Calibri"/>
              <a:cs typeface="Calibri"/>
              <a:sym typeface="Calibri"/>
            </a:endParaRPr>
          </a:p>
        </p:txBody>
      </p:sp>
      <p:pic>
        <p:nvPicPr>
          <p:cNvPr id="338" name="Google Shape;338;g2c17dbf5ff3_0_286" descr=" "/>
          <p:cNvPicPr preferRelativeResize="0"/>
          <p:nvPr/>
        </p:nvPicPr>
        <p:blipFill rotWithShape="1">
          <a:blip r:embed="rId7">
            <a:alphaModFix/>
          </a:blip>
          <a:srcRect/>
          <a:stretch/>
        </p:blipFill>
        <p:spPr>
          <a:xfrm>
            <a:off x="1054232" y="2019300"/>
            <a:ext cx="10694737" cy="1068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343"/>
        <p:cNvGrpSpPr/>
        <p:nvPr/>
      </p:nvGrpSpPr>
      <p:grpSpPr>
        <a:xfrm>
          <a:off x="0" y="0"/>
          <a:ext cx="0" cy="0"/>
          <a:chOff x="0" y="0"/>
          <a:chExt cx="0" cy="0"/>
        </a:xfrm>
      </p:grpSpPr>
      <p:pic>
        <p:nvPicPr>
          <p:cNvPr id="344" name="Google Shape;344;g2c17dbf5ff3_0_316" descr=" "/>
          <p:cNvPicPr preferRelativeResize="0"/>
          <p:nvPr/>
        </p:nvPicPr>
        <p:blipFill rotWithShape="1">
          <a:blip r:embed="rId3">
            <a:alphaModFix/>
          </a:blip>
          <a:srcRect/>
          <a:stretch/>
        </p:blipFill>
        <p:spPr>
          <a:xfrm>
            <a:off x="0" y="0"/>
            <a:ext cx="17833029" cy="13716000"/>
          </a:xfrm>
          <a:prstGeom prst="rect">
            <a:avLst/>
          </a:prstGeom>
          <a:noFill/>
          <a:ln>
            <a:noFill/>
          </a:ln>
        </p:spPr>
      </p:pic>
      <p:pic>
        <p:nvPicPr>
          <p:cNvPr id="345" name="Google Shape;345;g2c17dbf5ff3_0_316" descr=" "/>
          <p:cNvPicPr preferRelativeResize="0"/>
          <p:nvPr/>
        </p:nvPicPr>
        <p:blipFill rotWithShape="1">
          <a:blip r:embed="rId4">
            <a:alphaModFix/>
          </a:blip>
          <a:srcRect/>
          <a:stretch/>
        </p:blipFill>
        <p:spPr>
          <a:xfrm>
            <a:off x="10745543" y="0"/>
            <a:ext cx="13641505" cy="13716000"/>
          </a:xfrm>
          <a:prstGeom prst="rect">
            <a:avLst/>
          </a:prstGeom>
          <a:noFill/>
          <a:ln>
            <a:noFill/>
          </a:ln>
        </p:spPr>
      </p:pic>
      <p:sp>
        <p:nvSpPr>
          <p:cNvPr id="346" name="Google Shape;346;g2c17dbf5ff3_0_316"/>
          <p:cNvSpPr/>
          <p:nvPr/>
        </p:nvSpPr>
        <p:spPr>
          <a:xfrm>
            <a:off x="482660" y="533400"/>
            <a:ext cx="23421600" cy="12649200"/>
          </a:xfrm>
          <a:prstGeom prst="rect">
            <a:avLst/>
          </a:prstGeom>
          <a:noFill/>
          <a:ln w="1016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g2c17dbf5ff3_0_316" descr=" "/>
          <p:cNvPicPr preferRelativeResize="0"/>
          <p:nvPr/>
        </p:nvPicPr>
        <p:blipFill rotWithShape="1">
          <a:blip r:embed="rId5">
            <a:alphaModFix/>
          </a:blip>
          <a:srcRect/>
          <a:stretch/>
        </p:blipFill>
        <p:spPr>
          <a:xfrm>
            <a:off x="22189673" y="1028700"/>
            <a:ext cx="1333667" cy="1333500"/>
          </a:xfrm>
          <a:prstGeom prst="rect">
            <a:avLst/>
          </a:prstGeom>
          <a:noFill/>
          <a:ln>
            <a:noFill/>
          </a:ln>
        </p:spPr>
      </p:pic>
      <p:pic>
        <p:nvPicPr>
          <p:cNvPr id="348" name="Google Shape;348;g2c17dbf5ff3_0_316" descr=" "/>
          <p:cNvPicPr preferRelativeResize="0"/>
          <p:nvPr/>
        </p:nvPicPr>
        <p:blipFill rotWithShape="1">
          <a:blip r:embed="rId6">
            <a:alphaModFix/>
          </a:blip>
          <a:srcRect/>
          <a:stretch/>
        </p:blipFill>
        <p:spPr>
          <a:xfrm>
            <a:off x="851006" y="11353800"/>
            <a:ext cx="1333667" cy="1333500"/>
          </a:xfrm>
          <a:prstGeom prst="rect">
            <a:avLst/>
          </a:prstGeom>
          <a:noFill/>
          <a:ln>
            <a:noFill/>
          </a:ln>
        </p:spPr>
      </p:pic>
      <p:pic>
        <p:nvPicPr>
          <p:cNvPr id="349" name="Google Shape;349;g2c17dbf5ff3_0_316" descr=" "/>
          <p:cNvPicPr preferRelativeResize="0"/>
          <p:nvPr/>
        </p:nvPicPr>
        <p:blipFill rotWithShape="1">
          <a:blip r:embed="rId7">
            <a:alphaModFix/>
          </a:blip>
          <a:srcRect/>
          <a:stretch/>
        </p:blipFill>
        <p:spPr>
          <a:xfrm>
            <a:off x="851006" y="1028700"/>
            <a:ext cx="1333667" cy="1333500"/>
          </a:xfrm>
          <a:prstGeom prst="rect">
            <a:avLst/>
          </a:prstGeom>
          <a:noFill/>
          <a:ln>
            <a:noFill/>
          </a:ln>
        </p:spPr>
      </p:pic>
      <p:pic>
        <p:nvPicPr>
          <p:cNvPr id="350" name="Google Shape;350;g2c17dbf5ff3_0_316" descr=" "/>
          <p:cNvPicPr preferRelativeResize="0"/>
          <p:nvPr/>
        </p:nvPicPr>
        <p:blipFill rotWithShape="1">
          <a:blip r:embed="rId8">
            <a:alphaModFix/>
          </a:blip>
          <a:srcRect/>
          <a:stretch/>
        </p:blipFill>
        <p:spPr>
          <a:xfrm>
            <a:off x="22189673" y="11353800"/>
            <a:ext cx="1333667" cy="1333500"/>
          </a:xfrm>
          <a:prstGeom prst="rect">
            <a:avLst/>
          </a:prstGeom>
          <a:noFill/>
          <a:ln>
            <a:noFill/>
          </a:ln>
        </p:spPr>
      </p:pic>
      <p:sp>
        <p:nvSpPr>
          <p:cNvPr id="351" name="Google Shape;351;g2c17dbf5ff3_0_316"/>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g2c17dbf5ff3_0_316" descr=" "/>
          <p:cNvPicPr preferRelativeResize="0"/>
          <p:nvPr/>
        </p:nvPicPr>
        <p:blipFill rotWithShape="1">
          <a:blip r:embed="rId9">
            <a:alphaModFix/>
          </a:blip>
          <a:srcRect/>
          <a:stretch/>
        </p:blipFill>
        <p:spPr>
          <a:xfrm>
            <a:off x="23523340" y="10820400"/>
            <a:ext cx="711289" cy="2590800"/>
          </a:xfrm>
          <a:prstGeom prst="rect">
            <a:avLst/>
          </a:prstGeom>
          <a:noFill/>
          <a:ln>
            <a:noFill/>
          </a:ln>
        </p:spPr>
      </p:pic>
      <p:sp>
        <p:nvSpPr>
          <p:cNvPr id="353" name="Google Shape;353;g2c17dbf5ff3_0_316"/>
          <p:cNvSpPr/>
          <p:nvPr/>
        </p:nvSpPr>
        <p:spPr>
          <a:xfrm>
            <a:off x="4305838" y="3403600"/>
            <a:ext cx="15762600" cy="6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g2c17dbf5ff3_0_316"/>
          <p:cNvSpPr/>
          <p:nvPr/>
        </p:nvSpPr>
        <p:spPr>
          <a:xfrm>
            <a:off x="4305838" y="3403600"/>
            <a:ext cx="15762600" cy="483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g2c17dbf5ff3_0_316"/>
          <p:cNvSpPr/>
          <p:nvPr/>
        </p:nvSpPr>
        <p:spPr>
          <a:xfrm>
            <a:off x="5442630" y="3403600"/>
            <a:ext cx="14505300" cy="4673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24000"/>
              <a:buFont typeface="Tomorrow"/>
              <a:buNone/>
            </a:pPr>
            <a:r>
              <a:rPr lang="en-US" sz="24000" b="1" i="0" u="none" strike="noStrike" cap="none">
                <a:solidFill>
                  <a:srgbClr val="FFFFFF"/>
                </a:solidFill>
                <a:latin typeface="Tomorrow"/>
                <a:ea typeface="Tomorrow"/>
                <a:cs typeface="Tomorrow"/>
                <a:sym typeface="Tomorrow"/>
              </a:rPr>
              <a:t>234,567</a:t>
            </a:r>
            <a:endParaRPr sz="24000" b="0" i="0" u="none" strike="noStrike" cap="none">
              <a:solidFill>
                <a:schemeClr val="dk1"/>
              </a:solidFill>
              <a:latin typeface="Calibri"/>
              <a:ea typeface="Calibri"/>
              <a:cs typeface="Calibri"/>
              <a:sym typeface="Calibri"/>
            </a:endParaRPr>
          </a:p>
        </p:txBody>
      </p:sp>
      <p:sp>
        <p:nvSpPr>
          <p:cNvPr id="356" name="Google Shape;356;g2c17dbf5ff3_0_316"/>
          <p:cNvSpPr/>
          <p:nvPr/>
        </p:nvSpPr>
        <p:spPr>
          <a:xfrm>
            <a:off x="4170355" y="7264400"/>
            <a:ext cx="16033500" cy="1248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6400"/>
              <a:buFont typeface="Tomorrow"/>
              <a:buNone/>
            </a:pPr>
            <a:r>
              <a:rPr lang="en-US" sz="6400" b="1" i="0" u="none" strike="noStrike" cap="none">
                <a:solidFill>
                  <a:srgbClr val="FFFFFF"/>
                </a:solidFill>
                <a:latin typeface="Tomorrow"/>
                <a:ea typeface="Tomorrow"/>
                <a:cs typeface="Tomorrow"/>
                <a:sym typeface="Tomorrow"/>
              </a:rPr>
              <a:t>Unicorn Sightings</a:t>
            </a:r>
            <a:endParaRPr sz="6400" b="0" i="0" u="none" strike="noStrike" cap="none">
              <a:solidFill>
                <a:schemeClr val="dk1"/>
              </a:solidFill>
              <a:latin typeface="Calibri"/>
              <a:ea typeface="Calibri"/>
              <a:cs typeface="Calibri"/>
              <a:sym typeface="Calibri"/>
            </a:endParaRPr>
          </a:p>
        </p:txBody>
      </p:sp>
      <p:sp>
        <p:nvSpPr>
          <p:cNvPr id="357" name="Google Shape;357;g2c17dbf5ff3_0_316"/>
          <p:cNvSpPr/>
          <p:nvPr/>
        </p:nvSpPr>
        <p:spPr>
          <a:xfrm>
            <a:off x="7483352" y="8648700"/>
            <a:ext cx="9407700" cy="11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 tally of the number of unicorns spotted in the fantasy realm.</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362"/>
        <p:cNvGrpSpPr/>
        <p:nvPr/>
      </p:nvGrpSpPr>
      <p:grpSpPr>
        <a:xfrm>
          <a:off x="0" y="0"/>
          <a:ext cx="0" cy="0"/>
          <a:chOff x="0" y="0"/>
          <a:chExt cx="0" cy="0"/>
        </a:xfrm>
      </p:grpSpPr>
      <p:pic>
        <p:nvPicPr>
          <p:cNvPr id="363" name="Google Shape;363;g2c17dbf5ff3_0_334" descr=" "/>
          <p:cNvPicPr preferRelativeResize="0"/>
          <p:nvPr/>
        </p:nvPicPr>
        <p:blipFill rotWithShape="1">
          <a:blip r:embed="rId3">
            <a:alphaModFix/>
          </a:blip>
          <a:srcRect/>
          <a:stretch/>
        </p:blipFill>
        <p:spPr>
          <a:xfrm>
            <a:off x="0" y="0"/>
            <a:ext cx="15762670" cy="13716000"/>
          </a:xfrm>
          <a:prstGeom prst="rect">
            <a:avLst/>
          </a:prstGeom>
          <a:noFill/>
          <a:ln>
            <a:noFill/>
          </a:ln>
        </p:spPr>
      </p:pic>
      <p:pic>
        <p:nvPicPr>
          <p:cNvPr id="364" name="Google Shape;364;g2c17dbf5ff3_0_334" descr=" "/>
          <p:cNvPicPr preferRelativeResize="0"/>
          <p:nvPr/>
        </p:nvPicPr>
        <p:blipFill rotWithShape="1">
          <a:blip r:embed="rId4">
            <a:alphaModFix/>
          </a:blip>
          <a:srcRect/>
          <a:stretch/>
        </p:blipFill>
        <p:spPr>
          <a:xfrm>
            <a:off x="22049956" y="622300"/>
            <a:ext cx="1740117" cy="1727200"/>
          </a:xfrm>
          <a:prstGeom prst="rect">
            <a:avLst/>
          </a:prstGeom>
          <a:noFill/>
          <a:ln>
            <a:noFill/>
          </a:ln>
        </p:spPr>
      </p:pic>
      <p:pic>
        <p:nvPicPr>
          <p:cNvPr id="365" name="Google Shape;365;g2c17dbf5ff3_0_334" descr=" "/>
          <p:cNvPicPr preferRelativeResize="0"/>
          <p:nvPr/>
        </p:nvPicPr>
        <p:blipFill rotWithShape="1">
          <a:blip r:embed="rId5">
            <a:alphaModFix/>
          </a:blip>
          <a:srcRect/>
          <a:stretch/>
        </p:blipFill>
        <p:spPr>
          <a:xfrm>
            <a:off x="596975" y="11379200"/>
            <a:ext cx="1740117" cy="1727200"/>
          </a:xfrm>
          <a:prstGeom prst="rect">
            <a:avLst/>
          </a:prstGeom>
          <a:noFill/>
          <a:ln>
            <a:noFill/>
          </a:ln>
        </p:spPr>
      </p:pic>
      <p:sp>
        <p:nvSpPr>
          <p:cNvPr id="366" name="Google Shape;366;g2c17dbf5ff3_0_334"/>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g2c17dbf5ff3_0_334"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sp>
        <p:nvSpPr>
          <p:cNvPr id="368" name="Google Shape;368;g2c17dbf5ff3_0_334"/>
          <p:cNvSpPr/>
          <p:nvPr/>
        </p:nvSpPr>
        <p:spPr>
          <a:xfrm>
            <a:off x="3391324" y="2476500"/>
            <a:ext cx="7875000" cy="335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g2c17dbf5ff3_0_334"/>
          <p:cNvSpPr/>
          <p:nvPr/>
        </p:nvSpPr>
        <p:spPr>
          <a:xfrm>
            <a:off x="1968746" y="2476500"/>
            <a:ext cx="10720200" cy="25653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g2c17dbf5ff3_0_334"/>
          <p:cNvSpPr/>
          <p:nvPr/>
        </p:nvSpPr>
        <p:spPr>
          <a:xfrm>
            <a:off x="2188907" y="2781300"/>
            <a:ext cx="9738000" cy="24978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12800"/>
              <a:buFont typeface="Tomorrow"/>
              <a:buNone/>
            </a:pPr>
            <a:r>
              <a:rPr lang="en-US" sz="12800" b="1" i="0" u="none" strike="noStrike" cap="none">
                <a:solidFill>
                  <a:srgbClr val="FFFFFF"/>
                </a:solidFill>
                <a:latin typeface="Tomorrow"/>
                <a:ea typeface="Tomorrow"/>
                <a:cs typeface="Tomorrow"/>
                <a:sym typeface="Tomorrow"/>
              </a:rPr>
              <a:t>233 COINS</a:t>
            </a:r>
            <a:endParaRPr sz="12800" b="0" i="0" u="none" strike="noStrike" cap="none">
              <a:solidFill>
                <a:schemeClr val="dk1"/>
              </a:solidFill>
              <a:latin typeface="Calibri"/>
              <a:ea typeface="Calibri"/>
              <a:cs typeface="Calibri"/>
              <a:sym typeface="Calibri"/>
            </a:endParaRPr>
          </a:p>
        </p:txBody>
      </p:sp>
      <p:sp>
        <p:nvSpPr>
          <p:cNvPr id="371" name="Google Shape;371;g2c17dbf5ff3_0_334"/>
          <p:cNvSpPr/>
          <p:nvPr/>
        </p:nvSpPr>
        <p:spPr>
          <a:xfrm>
            <a:off x="3391324" y="5346700"/>
            <a:ext cx="7875000" cy="48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g2c17dbf5ff3_0_334"/>
          <p:cNvSpPr/>
          <p:nvPr/>
        </p:nvSpPr>
        <p:spPr>
          <a:xfrm>
            <a:off x="3323582" y="5346700"/>
            <a:ext cx="8010600" cy="618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Treasure Found</a:t>
            </a:r>
            <a:endParaRPr sz="3200" b="0" i="0" u="none" strike="noStrike" cap="none">
              <a:solidFill>
                <a:schemeClr val="dk1"/>
              </a:solidFill>
              <a:latin typeface="Calibri"/>
              <a:ea typeface="Calibri"/>
              <a:cs typeface="Calibri"/>
              <a:sym typeface="Calibri"/>
            </a:endParaRPr>
          </a:p>
        </p:txBody>
      </p:sp>
      <p:sp>
        <p:nvSpPr>
          <p:cNvPr id="373" name="Google Shape;373;g2c17dbf5ff3_0_334"/>
          <p:cNvSpPr/>
          <p:nvPr/>
        </p:nvSpPr>
        <p:spPr>
          <a:xfrm>
            <a:off x="3391324" y="7226300"/>
            <a:ext cx="7875000" cy="335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2c17dbf5ff3_0_334"/>
          <p:cNvSpPr/>
          <p:nvPr/>
        </p:nvSpPr>
        <p:spPr>
          <a:xfrm>
            <a:off x="1581348" y="7226300"/>
            <a:ext cx="11494800" cy="25653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g2c17dbf5ff3_0_334"/>
          <p:cNvSpPr/>
          <p:nvPr/>
        </p:nvSpPr>
        <p:spPr>
          <a:xfrm>
            <a:off x="1801508" y="7531100"/>
            <a:ext cx="10512600" cy="24978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12800"/>
              <a:buFont typeface="Tomorrow"/>
              <a:buNone/>
            </a:pPr>
            <a:r>
              <a:rPr lang="en-US" sz="12800" b="1" i="0" u="none" strike="noStrike" cap="none">
                <a:solidFill>
                  <a:srgbClr val="FFFFFF"/>
                </a:solidFill>
                <a:latin typeface="Tomorrow"/>
                <a:ea typeface="Tomorrow"/>
                <a:cs typeface="Tomorrow"/>
                <a:sym typeface="Tomorrow"/>
              </a:rPr>
              <a:t>456 HOURS</a:t>
            </a:r>
            <a:endParaRPr sz="12800" b="0" i="0" u="none" strike="noStrike" cap="none">
              <a:solidFill>
                <a:schemeClr val="dk1"/>
              </a:solidFill>
              <a:latin typeface="Calibri"/>
              <a:ea typeface="Calibri"/>
              <a:cs typeface="Calibri"/>
              <a:sym typeface="Calibri"/>
            </a:endParaRPr>
          </a:p>
        </p:txBody>
      </p:sp>
      <p:sp>
        <p:nvSpPr>
          <p:cNvPr id="376" name="Google Shape;376;g2c17dbf5ff3_0_334"/>
          <p:cNvSpPr/>
          <p:nvPr/>
        </p:nvSpPr>
        <p:spPr>
          <a:xfrm>
            <a:off x="3391324" y="10096500"/>
            <a:ext cx="7875000" cy="48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2c17dbf5ff3_0_334"/>
          <p:cNvSpPr/>
          <p:nvPr/>
        </p:nvSpPr>
        <p:spPr>
          <a:xfrm>
            <a:off x="3323582" y="10096500"/>
            <a:ext cx="8010600" cy="618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Duration of Spell Casting</a:t>
            </a:r>
            <a:endParaRPr sz="3200" b="0" i="0" u="none" strike="noStrike" cap="none">
              <a:solidFill>
                <a:schemeClr val="dk1"/>
              </a:solidFill>
              <a:latin typeface="Calibri"/>
              <a:ea typeface="Calibri"/>
              <a:cs typeface="Calibri"/>
              <a:sym typeface="Calibri"/>
            </a:endParaRPr>
          </a:p>
        </p:txBody>
      </p:sp>
      <p:sp>
        <p:nvSpPr>
          <p:cNvPr id="378" name="Google Shape;378;g2c17dbf5ff3_0_334"/>
          <p:cNvSpPr/>
          <p:nvPr/>
        </p:nvSpPr>
        <p:spPr>
          <a:xfrm>
            <a:off x="13552594" y="2476500"/>
            <a:ext cx="7875000" cy="335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g2c17dbf5ff3_0_334"/>
          <p:cNvSpPr/>
          <p:nvPr/>
        </p:nvSpPr>
        <p:spPr>
          <a:xfrm>
            <a:off x="14778297" y="2476500"/>
            <a:ext cx="5423700" cy="25653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g2c17dbf5ff3_0_334"/>
          <p:cNvSpPr/>
          <p:nvPr/>
        </p:nvSpPr>
        <p:spPr>
          <a:xfrm>
            <a:off x="14998458" y="2781300"/>
            <a:ext cx="4441200" cy="24978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12800"/>
              <a:buFont typeface="Tomorrow"/>
              <a:buNone/>
            </a:pPr>
            <a:r>
              <a:rPr lang="en-US" sz="12800" b="1" i="0" u="none" strike="noStrike" cap="none">
                <a:solidFill>
                  <a:srgbClr val="FFFFFF"/>
                </a:solidFill>
                <a:latin typeface="Tomorrow"/>
                <a:ea typeface="Tomorrow"/>
                <a:cs typeface="Tomorrow"/>
                <a:sym typeface="Tomorrow"/>
              </a:rPr>
              <a:t>85%</a:t>
            </a:r>
            <a:endParaRPr sz="12800" b="0" i="0" u="none" strike="noStrike" cap="none">
              <a:solidFill>
                <a:schemeClr val="dk1"/>
              </a:solidFill>
              <a:latin typeface="Calibri"/>
              <a:ea typeface="Calibri"/>
              <a:cs typeface="Calibri"/>
              <a:sym typeface="Calibri"/>
            </a:endParaRPr>
          </a:p>
        </p:txBody>
      </p:sp>
      <p:sp>
        <p:nvSpPr>
          <p:cNvPr id="381" name="Google Shape;381;g2c17dbf5ff3_0_334"/>
          <p:cNvSpPr/>
          <p:nvPr/>
        </p:nvSpPr>
        <p:spPr>
          <a:xfrm>
            <a:off x="13552594" y="5346700"/>
            <a:ext cx="7875000" cy="48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g2c17dbf5ff3_0_334"/>
          <p:cNvSpPr/>
          <p:nvPr/>
        </p:nvSpPr>
        <p:spPr>
          <a:xfrm>
            <a:off x="13484852" y="5346700"/>
            <a:ext cx="8010600" cy="618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Wished Granted</a:t>
            </a:r>
            <a:endParaRPr sz="3200" b="0" i="0" u="none" strike="noStrike" cap="none">
              <a:solidFill>
                <a:schemeClr val="dk1"/>
              </a:solidFill>
              <a:latin typeface="Calibri"/>
              <a:ea typeface="Calibri"/>
              <a:cs typeface="Calibri"/>
              <a:sym typeface="Calibri"/>
            </a:endParaRPr>
          </a:p>
        </p:txBody>
      </p:sp>
      <p:sp>
        <p:nvSpPr>
          <p:cNvPr id="383" name="Google Shape;383;g2c17dbf5ff3_0_334"/>
          <p:cNvSpPr/>
          <p:nvPr/>
        </p:nvSpPr>
        <p:spPr>
          <a:xfrm>
            <a:off x="13552594" y="7226300"/>
            <a:ext cx="7875000" cy="335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g2c17dbf5ff3_0_334"/>
          <p:cNvSpPr/>
          <p:nvPr/>
        </p:nvSpPr>
        <p:spPr>
          <a:xfrm>
            <a:off x="13660557" y="7226300"/>
            <a:ext cx="7659000" cy="25653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g2c17dbf5ff3_0_334"/>
          <p:cNvSpPr/>
          <p:nvPr/>
        </p:nvSpPr>
        <p:spPr>
          <a:xfrm>
            <a:off x="13880718" y="7531100"/>
            <a:ext cx="6676800" cy="24978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12800"/>
              <a:buFont typeface="Tomorrow"/>
              <a:buNone/>
            </a:pPr>
            <a:r>
              <a:rPr lang="en-US" sz="12800" b="1" i="0" u="none" strike="noStrike" cap="none">
                <a:solidFill>
                  <a:srgbClr val="FFFFFF"/>
                </a:solidFill>
                <a:latin typeface="Tomorrow"/>
                <a:ea typeface="Tomorrow"/>
                <a:cs typeface="Tomorrow"/>
                <a:sym typeface="Tomorrow"/>
              </a:rPr>
              <a:t>674 KM</a:t>
            </a:r>
            <a:endParaRPr sz="12800" b="0" i="0" u="none" strike="noStrike" cap="none">
              <a:solidFill>
                <a:schemeClr val="dk1"/>
              </a:solidFill>
              <a:latin typeface="Calibri"/>
              <a:ea typeface="Calibri"/>
              <a:cs typeface="Calibri"/>
              <a:sym typeface="Calibri"/>
            </a:endParaRPr>
          </a:p>
        </p:txBody>
      </p:sp>
      <p:sp>
        <p:nvSpPr>
          <p:cNvPr id="386" name="Google Shape;386;g2c17dbf5ff3_0_334"/>
          <p:cNvSpPr/>
          <p:nvPr/>
        </p:nvSpPr>
        <p:spPr>
          <a:xfrm>
            <a:off x="13552594" y="10096500"/>
            <a:ext cx="7875000" cy="48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2c17dbf5ff3_0_334"/>
          <p:cNvSpPr/>
          <p:nvPr/>
        </p:nvSpPr>
        <p:spPr>
          <a:xfrm>
            <a:off x="13484852" y="10096500"/>
            <a:ext cx="8010600" cy="618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Journey Distance</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392"/>
        <p:cNvGrpSpPr/>
        <p:nvPr/>
      </p:nvGrpSpPr>
      <p:grpSpPr>
        <a:xfrm>
          <a:off x="0" y="0"/>
          <a:ext cx="0" cy="0"/>
          <a:chOff x="0" y="0"/>
          <a:chExt cx="0" cy="0"/>
        </a:xfrm>
      </p:grpSpPr>
      <p:pic>
        <p:nvPicPr>
          <p:cNvPr id="393" name="Google Shape;393;g2c17dbf5ff3_0_363" descr=" "/>
          <p:cNvPicPr preferRelativeResize="0"/>
          <p:nvPr/>
        </p:nvPicPr>
        <p:blipFill rotWithShape="1">
          <a:blip r:embed="rId3">
            <a:alphaModFix/>
          </a:blip>
          <a:srcRect/>
          <a:stretch/>
        </p:blipFill>
        <p:spPr>
          <a:xfrm>
            <a:off x="1956044" y="0"/>
            <a:ext cx="22431004" cy="13716000"/>
          </a:xfrm>
          <a:prstGeom prst="rect">
            <a:avLst/>
          </a:prstGeom>
          <a:noFill/>
          <a:ln>
            <a:noFill/>
          </a:ln>
        </p:spPr>
      </p:pic>
      <p:pic>
        <p:nvPicPr>
          <p:cNvPr id="394" name="Google Shape;394;g2c17dbf5ff3_0_363" descr=" "/>
          <p:cNvPicPr preferRelativeResize="0"/>
          <p:nvPr/>
        </p:nvPicPr>
        <p:blipFill rotWithShape="1">
          <a:blip r:embed="rId4">
            <a:alphaModFix/>
          </a:blip>
          <a:srcRect/>
          <a:stretch/>
        </p:blipFill>
        <p:spPr>
          <a:xfrm>
            <a:off x="22418302" y="762000"/>
            <a:ext cx="1333667" cy="1333500"/>
          </a:xfrm>
          <a:prstGeom prst="rect">
            <a:avLst/>
          </a:prstGeom>
          <a:noFill/>
          <a:ln>
            <a:noFill/>
          </a:ln>
        </p:spPr>
      </p:pic>
      <p:pic>
        <p:nvPicPr>
          <p:cNvPr id="395" name="Google Shape;395;g2c17dbf5ff3_0_363" descr=" "/>
          <p:cNvPicPr preferRelativeResize="0"/>
          <p:nvPr/>
        </p:nvPicPr>
        <p:blipFill rotWithShape="1">
          <a:blip r:embed="rId5">
            <a:alphaModFix/>
          </a:blip>
          <a:srcRect/>
          <a:stretch/>
        </p:blipFill>
        <p:spPr>
          <a:xfrm>
            <a:off x="622378" y="11620500"/>
            <a:ext cx="1333667" cy="1333500"/>
          </a:xfrm>
          <a:prstGeom prst="rect">
            <a:avLst/>
          </a:prstGeom>
          <a:noFill/>
          <a:ln>
            <a:noFill/>
          </a:ln>
        </p:spPr>
      </p:pic>
      <p:sp>
        <p:nvSpPr>
          <p:cNvPr id="396" name="Google Shape;396;g2c17dbf5ff3_0_36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7" name="Google Shape;397;g2c17dbf5ff3_0_363"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sp>
        <p:nvSpPr>
          <p:cNvPr id="398" name="Google Shape;398;g2c17dbf5ff3_0_363"/>
          <p:cNvSpPr/>
          <p:nvPr/>
        </p:nvSpPr>
        <p:spPr>
          <a:xfrm>
            <a:off x="9361070" y="1447800"/>
            <a:ext cx="74898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SOME GRAPH</a:t>
            </a:r>
            <a:endParaRPr sz="8000" b="0" i="0" u="none" strike="noStrike" cap="none">
              <a:solidFill>
                <a:schemeClr val="dk1"/>
              </a:solidFill>
              <a:latin typeface="Calibri"/>
              <a:ea typeface="Calibri"/>
              <a:cs typeface="Calibri"/>
              <a:sym typeface="Calibri"/>
            </a:endParaRPr>
          </a:p>
        </p:txBody>
      </p:sp>
      <p:sp>
        <p:nvSpPr>
          <p:cNvPr id="399" name="Google Shape;399;g2c17dbf5ff3_0_363"/>
          <p:cNvSpPr/>
          <p:nvPr/>
        </p:nvSpPr>
        <p:spPr>
          <a:xfrm>
            <a:off x="2718140" y="3771900"/>
            <a:ext cx="8941800" cy="618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g2c17dbf5ff3_0_363"/>
          <p:cNvSpPr/>
          <p:nvPr/>
        </p:nvSpPr>
        <p:spPr>
          <a:xfrm>
            <a:off x="2986455" y="8999513"/>
            <a:ext cx="216900" cy="35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820"/>
              <a:buFont typeface="Lato"/>
              <a:buNone/>
            </a:pPr>
            <a:r>
              <a:rPr lang="en-US" sz="1820" b="0" i="0" u="none" strike="noStrike" cap="none">
                <a:solidFill>
                  <a:srgbClr val="FFFFFF"/>
                </a:solidFill>
                <a:latin typeface="Lato"/>
                <a:ea typeface="Lato"/>
                <a:cs typeface="Lato"/>
                <a:sym typeface="Lato"/>
              </a:rPr>
              <a:t>0</a:t>
            </a:r>
            <a:endParaRPr sz="1820" b="0" i="0" u="none" strike="noStrike" cap="none">
              <a:solidFill>
                <a:schemeClr val="dk1"/>
              </a:solidFill>
              <a:latin typeface="Calibri"/>
              <a:ea typeface="Calibri"/>
              <a:cs typeface="Calibri"/>
              <a:sym typeface="Calibri"/>
            </a:endParaRPr>
          </a:p>
        </p:txBody>
      </p:sp>
      <p:sp>
        <p:nvSpPr>
          <p:cNvPr id="401" name="Google Shape;401;g2c17dbf5ff3_0_363"/>
          <p:cNvSpPr/>
          <p:nvPr/>
        </p:nvSpPr>
        <p:spPr>
          <a:xfrm>
            <a:off x="3331658" y="9622606"/>
            <a:ext cx="257700" cy="422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2185"/>
              <a:buFont typeface="Lato"/>
              <a:buNone/>
            </a:pPr>
            <a:r>
              <a:rPr lang="en-US" sz="2185" b="0" i="0" u="none" strike="noStrike" cap="none">
                <a:solidFill>
                  <a:srgbClr val="FFFFFF"/>
                </a:solidFill>
                <a:latin typeface="Lato"/>
                <a:ea typeface="Lato"/>
                <a:cs typeface="Lato"/>
                <a:sym typeface="Lato"/>
              </a:rPr>
              <a:t>1</a:t>
            </a:r>
            <a:endParaRPr sz="2185" b="0" i="0" u="none" strike="noStrike" cap="none">
              <a:solidFill>
                <a:schemeClr val="dk1"/>
              </a:solidFill>
              <a:latin typeface="Calibri"/>
              <a:ea typeface="Calibri"/>
              <a:cs typeface="Calibri"/>
              <a:sym typeface="Calibri"/>
            </a:endParaRPr>
          </a:p>
        </p:txBody>
      </p:sp>
      <p:sp>
        <p:nvSpPr>
          <p:cNvPr id="402" name="Google Shape;402;g2c17dbf5ff3_0_363"/>
          <p:cNvSpPr/>
          <p:nvPr/>
        </p:nvSpPr>
        <p:spPr>
          <a:xfrm>
            <a:off x="4470732" y="9622606"/>
            <a:ext cx="257700" cy="422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2185"/>
              <a:buFont typeface="Lato"/>
              <a:buNone/>
            </a:pPr>
            <a:r>
              <a:rPr lang="en-US" sz="2185" b="0" i="0" u="none" strike="noStrike" cap="none">
                <a:solidFill>
                  <a:srgbClr val="FFFFFF"/>
                </a:solidFill>
                <a:latin typeface="Lato"/>
                <a:ea typeface="Lato"/>
                <a:cs typeface="Lato"/>
                <a:sym typeface="Lato"/>
              </a:rPr>
              <a:t>2</a:t>
            </a:r>
            <a:endParaRPr sz="2185" b="0" i="0" u="none" strike="noStrike" cap="none">
              <a:solidFill>
                <a:schemeClr val="dk1"/>
              </a:solidFill>
              <a:latin typeface="Calibri"/>
              <a:ea typeface="Calibri"/>
              <a:cs typeface="Calibri"/>
              <a:sym typeface="Calibri"/>
            </a:endParaRPr>
          </a:p>
        </p:txBody>
      </p:sp>
      <p:sp>
        <p:nvSpPr>
          <p:cNvPr id="403" name="Google Shape;403;g2c17dbf5ff3_0_363"/>
          <p:cNvSpPr/>
          <p:nvPr/>
        </p:nvSpPr>
        <p:spPr>
          <a:xfrm>
            <a:off x="5609804" y="9622606"/>
            <a:ext cx="257700" cy="422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2185"/>
              <a:buFont typeface="Lato"/>
              <a:buNone/>
            </a:pPr>
            <a:r>
              <a:rPr lang="en-US" sz="2185" b="0" i="0" u="none" strike="noStrike" cap="none">
                <a:solidFill>
                  <a:srgbClr val="FFFFFF"/>
                </a:solidFill>
                <a:latin typeface="Lato"/>
                <a:ea typeface="Lato"/>
                <a:cs typeface="Lato"/>
                <a:sym typeface="Lato"/>
              </a:rPr>
              <a:t>3</a:t>
            </a:r>
            <a:endParaRPr sz="2185" b="0" i="0" u="none" strike="noStrike" cap="none">
              <a:solidFill>
                <a:schemeClr val="dk1"/>
              </a:solidFill>
              <a:latin typeface="Calibri"/>
              <a:ea typeface="Calibri"/>
              <a:cs typeface="Calibri"/>
              <a:sym typeface="Calibri"/>
            </a:endParaRPr>
          </a:p>
        </p:txBody>
      </p:sp>
      <p:sp>
        <p:nvSpPr>
          <p:cNvPr id="404" name="Google Shape;404;g2c17dbf5ff3_0_363"/>
          <p:cNvSpPr/>
          <p:nvPr/>
        </p:nvSpPr>
        <p:spPr>
          <a:xfrm>
            <a:off x="6748878" y="9622606"/>
            <a:ext cx="257700" cy="422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2185"/>
              <a:buFont typeface="Lato"/>
              <a:buNone/>
            </a:pPr>
            <a:r>
              <a:rPr lang="en-US" sz="2185" b="0" i="0" u="none" strike="noStrike" cap="none">
                <a:solidFill>
                  <a:srgbClr val="FFFFFF"/>
                </a:solidFill>
                <a:latin typeface="Lato"/>
                <a:ea typeface="Lato"/>
                <a:cs typeface="Lato"/>
                <a:sym typeface="Lato"/>
              </a:rPr>
              <a:t>4</a:t>
            </a:r>
            <a:endParaRPr sz="2185" b="0" i="0" u="none" strike="noStrike" cap="none">
              <a:solidFill>
                <a:schemeClr val="dk1"/>
              </a:solidFill>
              <a:latin typeface="Calibri"/>
              <a:ea typeface="Calibri"/>
              <a:cs typeface="Calibri"/>
              <a:sym typeface="Calibri"/>
            </a:endParaRPr>
          </a:p>
        </p:txBody>
      </p:sp>
      <p:sp>
        <p:nvSpPr>
          <p:cNvPr id="405" name="Google Shape;405;g2c17dbf5ff3_0_363"/>
          <p:cNvSpPr/>
          <p:nvPr/>
        </p:nvSpPr>
        <p:spPr>
          <a:xfrm>
            <a:off x="7887996" y="9622606"/>
            <a:ext cx="257700" cy="422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2185"/>
              <a:buFont typeface="Lato"/>
              <a:buNone/>
            </a:pPr>
            <a:r>
              <a:rPr lang="en-US" sz="2185" b="0" i="0" u="none" strike="noStrike" cap="none">
                <a:solidFill>
                  <a:srgbClr val="FFFFFF"/>
                </a:solidFill>
                <a:latin typeface="Lato"/>
                <a:ea typeface="Lato"/>
                <a:cs typeface="Lato"/>
                <a:sym typeface="Lato"/>
              </a:rPr>
              <a:t>5</a:t>
            </a:r>
            <a:endParaRPr sz="2185" b="0" i="0" u="none" strike="noStrike" cap="none">
              <a:solidFill>
                <a:schemeClr val="dk1"/>
              </a:solidFill>
              <a:latin typeface="Calibri"/>
              <a:ea typeface="Calibri"/>
              <a:cs typeface="Calibri"/>
              <a:sym typeface="Calibri"/>
            </a:endParaRPr>
          </a:p>
        </p:txBody>
      </p:sp>
      <p:sp>
        <p:nvSpPr>
          <p:cNvPr id="406" name="Google Shape;406;g2c17dbf5ff3_0_363"/>
          <p:cNvSpPr/>
          <p:nvPr/>
        </p:nvSpPr>
        <p:spPr>
          <a:xfrm>
            <a:off x="9027070" y="9622606"/>
            <a:ext cx="257700" cy="422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2185"/>
              <a:buFont typeface="Lato"/>
              <a:buNone/>
            </a:pPr>
            <a:r>
              <a:rPr lang="en-US" sz="2185" b="0" i="0" u="none" strike="noStrike" cap="none">
                <a:solidFill>
                  <a:srgbClr val="FFFFFF"/>
                </a:solidFill>
                <a:latin typeface="Lato"/>
                <a:ea typeface="Lato"/>
                <a:cs typeface="Lato"/>
                <a:sym typeface="Lato"/>
              </a:rPr>
              <a:t>6</a:t>
            </a:r>
            <a:endParaRPr sz="2185" b="0" i="0" u="none" strike="noStrike" cap="none">
              <a:solidFill>
                <a:schemeClr val="dk1"/>
              </a:solidFill>
              <a:latin typeface="Calibri"/>
              <a:ea typeface="Calibri"/>
              <a:cs typeface="Calibri"/>
              <a:sym typeface="Calibri"/>
            </a:endParaRPr>
          </a:p>
        </p:txBody>
      </p:sp>
      <p:sp>
        <p:nvSpPr>
          <p:cNvPr id="407" name="Google Shape;407;g2c17dbf5ff3_0_363"/>
          <p:cNvSpPr/>
          <p:nvPr/>
        </p:nvSpPr>
        <p:spPr>
          <a:xfrm>
            <a:off x="10166145" y="9622606"/>
            <a:ext cx="257700" cy="422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2185"/>
              <a:buFont typeface="Lato"/>
              <a:buNone/>
            </a:pPr>
            <a:r>
              <a:rPr lang="en-US" sz="2185" b="0" i="0" u="none" strike="noStrike" cap="none">
                <a:solidFill>
                  <a:srgbClr val="FFFFFF"/>
                </a:solidFill>
                <a:latin typeface="Lato"/>
                <a:ea typeface="Lato"/>
                <a:cs typeface="Lato"/>
                <a:sym typeface="Lato"/>
              </a:rPr>
              <a:t>7</a:t>
            </a:r>
            <a:endParaRPr sz="2185" b="0" i="0" u="none" strike="noStrike" cap="none">
              <a:solidFill>
                <a:schemeClr val="dk1"/>
              </a:solidFill>
              <a:latin typeface="Calibri"/>
              <a:ea typeface="Calibri"/>
              <a:cs typeface="Calibri"/>
              <a:sym typeface="Calibri"/>
            </a:endParaRPr>
          </a:p>
        </p:txBody>
      </p:sp>
      <p:sp>
        <p:nvSpPr>
          <p:cNvPr id="408" name="Google Shape;408;g2c17dbf5ff3_0_363"/>
          <p:cNvSpPr/>
          <p:nvPr/>
        </p:nvSpPr>
        <p:spPr>
          <a:xfrm>
            <a:off x="11281636" y="9622606"/>
            <a:ext cx="257700" cy="422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2185"/>
              <a:buFont typeface="Lato"/>
              <a:buNone/>
            </a:pPr>
            <a:r>
              <a:rPr lang="en-US" sz="2185" b="0" i="0" u="none" strike="noStrike" cap="none">
                <a:solidFill>
                  <a:srgbClr val="FFFFFF"/>
                </a:solidFill>
                <a:latin typeface="Lato"/>
                <a:ea typeface="Lato"/>
                <a:cs typeface="Lato"/>
                <a:sym typeface="Lato"/>
              </a:rPr>
              <a:t>8</a:t>
            </a:r>
            <a:endParaRPr sz="2185" b="0" i="0" u="none" strike="noStrike" cap="none">
              <a:solidFill>
                <a:schemeClr val="dk1"/>
              </a:solidFill>
              <a:latin typeface="Calibri"/>
              <a:ea typeface="Calibri"/>
              <a:cs typeface="Calibri"/>
              <a:sym typeface="Calibri"/>
            </a:endParaRPr>
          </a:p>
        </p:txBody>
      </p:sp>
      <p:sp>
        <p:nvSpPr>
          <p:cNvPr id="409" name="Google Shape;409;g2c17dbf5ff3_0_363"/>
          <p:cNvSpPr/>
          <p:nvPr/>
        </p:nvSpPr>
        <p:spPr>
          <a:xfrm>
            <a:off x="2852319" y="8482087"/>
            <a:ext cx="356400" cy="35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820"/>
              <a:buFont typeface="Lato"/>
              <a:buNone/>
            </a:pPr>
            <a:r>
              <a:rPr lang="en-US" sz="1820" b="0" i="0" u="none" strike="noStrike" cap="none">
                <a:solidFill>
                  <a:srgbClr val="FFFFFF"/>
                </a:solidFill>
                <a:latin typeface="Lato"/>
                <a:ea typeface="Lato"/>
                <a:cs typeface="Lato"/>
                <a:sym typeface="Lato"/>
              </a:rPr>
              <a:t>10</a:t>
            </a:r>
            <a:endParaRPr sz="1820" b="0" i="0" u="none" strike="noStrike" cap="none">
              <a:solidFill>
                <a:schemeClr val="dk1"/>
              </a:solidFill>
              <a:latin typeface="Calibri"/>
              <a:ea typeface="Calibri"/>
              <a:cs typeface="Calibri"/>
              <a:sym typeface="Calibri"/>
            </a:endParaRPr>
          </a:p>
        </p:txBody>
      </p:sp>
      <p:sp>
        <p:nvSpPr>
          <p:cNvPr id="410" name="Google Shape;410;g2c17dbf5ff3_0_363"/>
          <p:cNvSpPr/>
          <p:nvPr/>
        </p:nvSpPr>
        <p:spPr>
          <a:xfrm>
            <a:off x="2852319" y="7964612"/>
            <a:ext cx="356400" cy="35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820"/>
              <a:buFont typeface="Lato"/>
              <a:buNone/>
            </a:pPr>
            <a:r>
              <a:rPr lang="en-US" sz="1820" b="0" i="0" u="none" strike="noStrike" cap="none">
                <a:solidFill>
                  <a:srgbClr val="FFFFFF"/>
                </a:solidFill>
                <a:latin typeface="Lato"/>
                <a:ea typeface="Lato"/>
                <a:cs typeface="Lato"/>
                <a:sym typeface="Lato"/>
              </a:rPr>
              <a:t>20</a:t>
            </a:r>
            <a:endParaRPr sz="1820" b="0" i="0" u="none" strike="noStrike" cap="none">
              <a:solidFill>
                <a:schemeClr val="dk1"/>
              </a:solidFill>
              <a:latin typeface="Calibri"/>
              <a:ea typeface="Calibri"/>
              <a:cs typeface="Calibri"/>
              <a:sym typeface="Calibri"/>
            </a:endParaRPr>
          </a:p>
        </p:txBody>
      </p:sp>
      <p:sp>
        <p:nvSpPr>
          <p:cNvPr id="411" name="Google Shape;411;g2c17dbf5ff3_0_363"/>
          <p:cNvSpPr/>
          <p:nvPr/>
        </p:nvSpPr>
        <p:spPr>
          <a:xfrm>
            <a:off x="2852319" y="7447161"/>
            <a:ext cx="356400" cy="35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820"/>
              <a:buFont typeface="Lato"/>
              <a:buNone/>
            </a:pPr>
            <a:r>
              <a:rPr lang="en-US" sz="1820" b="0" i="0" u="none" strike="noStrike" cap="none">
                <a:solidFill>
                  <a:srgbClr val="FFFFFF"/>
                </a:solidFill>
                <a:latin typeface="Lato"/>
                <a:ea typeface="Lato"/>
                <a:cs typeface="Lato"/>
                <a:sym typeface="Lato"/>
              </a:rPr>
              <a:t>30</a:t>
            </a:r>
            <a:endParaRPr sz="1820" b="0" i="0" u="none" strike="noStrike" cap="none">
              <a:solidFill>
                <a:schemeClr val="dk1"/>
              </a:solidFill>
              <a:latin typeface="Calibri"/>
              <a:ea typeface="Calibri"/>
              <a:cs typeface="Calibri"/>
              <a:sym typeface="Calibri"/>
            </a:endParaRPr>
          </a:p>
        </p:txBody>
      </p:sp>
      <p:sp>
        <p:nvSpPr>
          <p:cNvPr id="412" name="Google Shape;412;g2c17dbf5ff3_0_363"/>
          <p:cNvSpPr/>
          <p:nvPr/>
        </p:nvSpPr>
        <p:spPr>
          <a:xfrm>
            <a:off x="2852319" y="6929611"/>
            <a:ext cx="356400" cy="35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820"/>
              <a:buFont typeface="Lato"/>
              <a:buNone/>
            </a:pPr>
            <a:r>
              <a:rPr lang="en-US" sz="1820" b="0" i="0" u="none" strike="noStrike" cap="none">
                <a:solidFill>
                  <a:srgbClr val="FFFFFF"/>
                </a:solidFill>
                <a:latin typeface="Lato"/>
                <a:ea typeface="Lato"/>
                <a:cs typeface="Lato"/>
                <a:sym typeface="Lato"/>
              </a:rPr>
              <a:t>40</a:t>
            </a:r>
            <a:endParaRPr sz="1820" b="0" i="0" u="none" strike="noStrike" cap="none">
              <a:solidFill>
                <a:schemeClr val="dk1"/>
              </a:solidFill>
              <a:latin typeface="Calibri"/>
              <a:ea typeface="Calibri"/>
              <a:cs typeface="Calibri"/>
              <a:sym typeface="Calibri"/>
            </a:endParaRPr>
          </a:p>
        </p:txBody>
      </p:sp>
      <p:sp>
        <p:nvSpPr>
          <p:cNvPr id="413" name="Google Shape;413;g2c17dbf5ff3_0_363"/>
          <p:cNvSpPr/>
          <p:nvPr/>
        </p:nvSpPr>
        <p:spPr>
          <a:xfrm>
            <a:off x="2852319" y="6412309"/>
            <a:ext cx="356400" cy="35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820"/>
              <a:buFont typeface="Lato"/>
              <a:buNone/>
            </a:pPr>
            <a:r>
              <a:rPr lang="en-US" sz="1820" b="0" i="0" u="none" strike="noStrike" cap="none">
                <a:solidFill>
                  <a:srgbClr val="FFFFFF"/>
                </a:solidFill>
                <a:latin typeface="Lato"/>
                <a:ea typeface="Lato"/>
                <a:cs typeface="Lato"/>
                <a:sym typeface="Lato"/>
              </a:rPr>
              <a:t>50</a:t>
            </a:r>
            <a:endParaRPr sz="1820" b="0" i="0" u="none" strike="noStrike" cap="none">
              <a:solidFill>
                <a:schemeClr val="dk1"/>
              </a:solidFill>
              <a:latin typeface="Calibri"/>
              <a:ea typeface="Calibri"/>
              <a:cs typeface="Calibri"/>
              <a:sym typeface="Calibri"/>
            </a:endParaRPr>
          </a:p>
        </p:txBody>
      </p:sp>
      <p:sp>
        <p:nvSpPr>
          <p:cNvPr id="414" name="Google Shape;414;g2c17dbf5ff3_0_363"/>
          <p:cNvSpPr/>
          <p:nvPr/>
        </p:nvSpPr>
        <p:spPr>
          <a:xfrm>
            <a:off x="2852319" y="5894809"/>
            <a:ext cx="356400" cy="35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820"/>
              <a:buFont typeface="Lato"/>
              <a:buNone/>
            </a:pPr>
            <a:r>
              <a:rPr lang="en-US" sz="1820" b="0" i="0" u="none" strike="noStrike" cap="none">
                <a:solidFill>
                  <a:srgbClr val="FFFFFF"/>
                </a:solidFill>
                <a:latin typeface="Lato"/>
                <a:ea typeface="Lato"/>
                <a:cs typeface="Lato"/>
                <a:sym typeface="Lato"/>
              </a:rPr>
              <a:t>60</a:t>
            </a:r>
            <a:endParaRPr sz="1820" b="0" i="0" u="none" strike="noStrike" cap="none">
              <a:solidFill>
                <a:schemeClr val="dk1"/>
              </a:solidFill>
              <a:latin typeface="Calibri"/>
              <a:ea typeface="Calibri"/>
              <a:cs typeface="Calibri"/>
              <a:sym typeface="Calibri"/>
            </a:endParaRPr>
          </a:p>
        </p:txBody>
      </p:sp>
      <p:sp>
        <p:nvSpPr>
          <p:cNvPr id="415" name="Google Shape;415;g2c17dbf5ff3_0_363"/>
          <p:cNvSpPr/>
          <p:nvPr/>
        </p:nvSpPr>
        <p:spPr>
          <a:xfrm>
            <a:off x="2852319" y="5377507"/>
            <a:ext cx="356400" cy="35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820"/>
              <a:buFont typeface="Lato"/>
              <a:buNone/>
            </a:pPr>
            <a:r>
              <a:rPr lang="en-US" sz="1820" b="0" i="0" u="none" strike="noStrike" cap="none">
                <a:solidFill>
                  <a:srgbClr val="FFFFFF"/>
                </a:solidFill>
                <a:latin typeface="Lato"/>
                <a:ea typeface="Lato"/>
                <a:cs typeface="Lato"/>
                <a:sym typeface="Lato"/>
              </a:rPr>
              <a:t>70</a:t>
            </a:r>
            <a:endParaRPr sz="1820" b="0" i="0" u="none" strike="noStrike" cap="none">
              <a:solidFill>
                <a:schemeClr val="dk1"/>
              </a:solidFill>
              <a:latin typeface="Calibri"/>
              <a:ea typeface="Calibri"/>
              <a:cs typeface="Calibri"/>
              <a:sym typeface="Calibri"/>
            </a:endParaRPr>
          </a:p>
        </p:txBody>
      </p:sp>
      <p:sp>
        <p:nvSpPr>
          <p:cNvPr id="416" name="Google Shape;416;g2c17dbf5ff3_0_363"/>
          <p:cNvSpPr/>
          <p:nvPr/>
        </p:nvSpPr>
        <p:spPr>
          <a:xfrm>
            <a:off x="2852319" y="4860057"/>
            <a:ext cx="356400" cy="35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820"/>
              <a:buFont typeface="Lato"/>
              <a:buNone/>
            </a:pPr>
            <a:r>
              <a:rPr lang="en-US" sz="1820" b="0" i="0" u="none" strike="noStrike" cap="none">
                <a:solidFill>
                  <a:srgbClr val="FFFFFF"/>
                </a:solidFill>
                <a:latin typeface="Lato"/>
                <a:ea typeface="Lato"/>
                <a:cs typeface="Lato"/>
                <a:sym typeface="Lato"/>
              </a:rPr>
              <a:t>80</a:t>
            </a:r>
            <a:endParaRPr sz="1820" b="0" i="0" u="none" strike="noStrike" cap="none">
              <a:solidFill>
                <a:schemeClr val="dk1"/>
              </a:solidFill>
              <a:latin typeface="Calibri"/>
              <a:ea typeface="Calibri"/>
              <a:cs typeface="Calibri"/>
              <a:sym typeface="Calibri"/>
            </a:endParaRPr>
          </a:p>
        </p:txBody>
      </p:sp>
      <p:sp>
        <p:nvSpPr>
          <p:cNvPr id="417" name="Google Shape;417;g2c17dbf5ff3_0_363"/>
          <p:cNvSpPr/>
          <p:nvPr/>
        </p:nvSpPr>
        <p:spPr>
          <a:xfrm>
            <a:off x="2852319" y="4342507"/>
            <a:ext cx="356400" cy="35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820"/>
              <a:buFont typeface="Lato"/>
              <a:buNone/>
            </a:pPr>
            <a:r>
              <a:rPr lang="en-US" sz="1820" b="0" i="0" u="none" strike="noStrike" cap="none">
                <a:solidFill>
                  <a:srgbClr val="FFFFFF"/>
                </a:solidFill>
                <a:latin typeface="Lato"/>
                <a:ea typeface="Lato"/>
                <a:cs typeface="Lato"/>
                <a:sym typeface="Lato"/>
              </a:rPr>
              <a:t>90</a:t>
            </a:r>
            <a:endParaRPr sz="1820" b="0" i="0" u="none" strike="noStrike" cap="none">
              <a:solidFill>
                <a:schemeClr val="dk1"/>
              </a:solidFill>
              <a:latin typeface="Calibri"/>
              <a:ea typeface="Calibri"/>
              <a:cs typeface="Calibri"/>
              <a:sym typeface="Calibri"/>
            </a:endParaRPr>
          </a:p>
        </p:txBody>
      </p:sp>
      <p:sp>
        <p:nvSpPr>
          <p:cNvPr id="418" name="Google Shape;418;g2c17dbf5ff3_0_363"/>
          <p:cNvSpPr/>
          <p:nvPr/>
        </p:nvSpPr>
        <p:spPr>
          <a:xfrm>
            <a:off x="2718140" y="3825032"/>
            <a:ext cx="483600" cy="35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820"/>
              <a:buFont typeface="Lato"/>
              <a:buNone/>
            </a:pPr>
            <a:r>
              <a:rPr lang="en-US" sz="1820" b="0" i="0" u="none" strike="noStrike" cap="none">
                <a:solidFill>
                  <a:srgbClr val="FFFFFF"/>
                </a:solidFill>
                <a:latin typeface="Lato"/>
                <a:ea typeface="Lato"/>
                <a:cs typeface="Lato"/>
                <a:sym typeface="Lato"/>
              </a:rPr>
              <a:t>100</a:t>
            </a:r>
            <a:endParaRPr sz="1820" b="0" i="0" u="none" strike="noStrike" cap="none">
              <a:solidFill>
                <a:schemeClr val="dk1"/>
              </a:solidFill>
              <a:latin typeface="Calibri"/>
              <a:ea typeface="Calibri"/>
              <a:cs typeface="Calibri"/>
              <a:sym typeface="Calibri"/>
            </a:endParaRPr>
          </a:p>
        </p:txBody>
      </p:sp>
      <p:pic>
        <p:nvPicPr>
          <p:cNvPr id="419" name="Google Shape;419;g2c17dbf5ff3_0_363" descr=" "/>
          <p:cNvPicPr preferRelativeResize="0"/>
          <p:nvPr/>
        </p:nvPicPr>
        <p:blipFill rotWithShape="1">
          <a:blip r:embed="rId7">
            <a:alphaModFix/>
          </a:blip>
          <a:srcRect/>
          <a:stretch/>
        </p:blipFill>
        <p:spPr>
          <a:xfrm>
            <a:off x="3368467" y="3771900"/>
            <a:ext cx="8291592" cy="5511006"/>
          </a:xfrm>
          <a:prstGeom prst="rect">
            <a:avLst/>
          </a:prstGeom>
          <a:noFill/>
          <a:ln>
            <a:noFill/>
          </a:ln>
        </p:spPr>
      </p:pic>
      <p:pic>
        <p:nvPicPr>
          <p:cNvPr id="420" name="Google Shape;420;g2c17dbf5ff3_0_363" descr=" "/>
          <p:cNvPicPr preferRelativeResize="0"/>
          <p:nvPr/>
        </p:nvPicPr>
        <p:blipFill rotWithShape="1">
          <a:blip r:embed="rId8">
            <a:alphaModFix/>
          </a:blip>
          <a:srcRect/>
          <a:stretch/>
        </p:blipFill>
        <p:spPr>
          <a:xfrm>
            <a:off x="4512766" y="4185444"/>
            <a:ext cx="11567" cy="5258445"/>
          </a:xfrm>
          <a:prstGeom prst="rect">
            <a:avLst/>
          </a:prstGeom>
          <a:noFill/>
          <a:ln>
            <a:noFill/>
          </a:ln>
        </p:spPr>
      </p:pic>
      <p:pic>
        <p:nvPicPr>
          <p:cNvPr id="421" name="Google Shape;421;g2c17dbf5ff3_0_363" descr=" "/>
          <p:cNvPicPr preferRelativeResize="0"/>
          <p:nvPr/>
        </p:nvPicPr>
        <p:blipFill rotWithShape="1">
          <a:blip r:embed="rId9">
            <a:alphaModFix/>
          </a:blip>
          <a:srcRect/>
          <a:stretch/>
        </p:blipFill>
        <p:spPr>
          <a:xfrm>
            <a:off x="5651279" y="4185444"/>
            <a:ext cx="11567" cy="5258445"/>
          </a:xfrm>
          <a:prstGeom prst="rect">
            <a:avLst/>
          </a:prstGeom>
          <a:noFill/>
          <a:ln>
            <a:noFill/>
          </a:ln>
        </p:spPr>
      </p:pic>
      <p:pic>
        <p:nvPicPr>
          <p:cNvPr id="422" name="Google Shape;422;g2c17dbf5ff3_0_363" descr=" "/>
          <p:cNvPicPr preferRelativeResize="0"/>
          <p:nvPr/>
        </p:nvPicPr>
        <p:blipFill rotWithShape="1">
          <a:blip r:embed="rId10">
            <a:alphaModFix/>
          </a:blip>
          <a:srcRect/>
          <a:stretch/>
        </p:blipFill>
        <p:spPr>
          <a:xfrm>
            <a:off x="6789795" y="4185444"/>
            <a:ext cx="11567" cy="5258445"/>
          </a:xfrm>
          <a:prstGeom prst="rect">
            <a:avLst/>
          </a:prstGeom>
          <a:noFill/>
          <a:ln>
            <a:noFill/>
          </a:ln>
        </p:spPr>
      </p:pic>
      <p:pic>
        <p:nvPicPr>
          <p:cNvPr id="423" name="Google Shape;423;g2c17dbf5ff3_0_363" descr=" "/>
          <p:cNvPicPr preferRelativeResize="0"/>
          <p:nvPr/>
        </p:nvPicPr>
        <p:blipFill rotWithShape="1">
          <a:blip r:embed="rId11">
            <a:alphaModFix/>
          </a:blip>
          <a:srcRect/>
          <a:stretch/>
        </p:blipFill>
        <p:spPr>
          <a:xfrm>
            <a:off x="7928309" y="4185444"/>
            <a:ext cx="11567" cy="5258445"/>
          </a:xfrm>
          <a:prstGeom prst="rect">
            <a:avLst/>
          </a:prstGeom>
          <a:noFill/>
          <a:ln>
            <a:noFill/>
          </a:ln>
        </p:spPr>
      </p:pic>
      <p:pic>
        <p:nvPicPr>
          <p:cNvPr id="424" name="Google Shape;424;g2c17dbf5ff3_0_363" descr=" "/>
          <p:cNvPicPr preferRelativeResize="0"/>
          <p:nvPr/>
        </p:nvPicPr>
        <p:blipFill rotWithShape="1">
          <a:blip r:embed="rId12">
            <a:alphaModFix/>
          </a:blip>
          <a:srcRect/>
          <a:stretch/>
        </p:blipFill>
        <p:spPr>
          <a:xfrm>
            <a:off x="9066828" y="4185444"/>
            <a:ext cx="11567" cy="5258445"/>
          </a:xfrm>
          <a:prstGeom prst="rect">
            <a:avLst/>
          </a:prstGeom>
          <a:noFill/>
          <a:ln>
            <a:noFill/>
          </a:ln>
        </p:spPr>
      </p:pic>
      <p:pic>
        <p:nvPicPr>
          <p:cNvPr id="425" name="Google Shape;425;g2c17dbf5ff3_0_363" descr=" "/>
          <p:cNvPicPr preferRelativeResize="0"/>
          <p:nvPr/>
        </p:nvPicPr>
        <p:blipFill rotWithShape="1">
          <a:blip r:embed="rId13">
            <a:alphaModFix/>
          </a:blip>
          <a:srcRect/>
          <a:stretch/>
        </p:blipFill>
        <p:spPr>
          <a:xfrm>
            <a:off x="10205341" y="4185444"/>
            <a:ext cx="11567" cy="5258445"/>
          </a:xfrm>
          <a:prstGeom prst="rect">
            <a:avLst/>
          </a:prstGeom>
          <a:noFill/>
          <a:ln>
            <a:noFill/>
          </a:ln>
        </p:spPr>
      </p:pic>
      <p:pic>
        <p:nvPicPr>
          <p:cNvPr id="426" name="Google Shape;426;g2c17dbf5ff3_0_363" descr=" "/>
          <p:cNvPicPr preferRelativeResize="0"/>
          <p:nvPr/>
        </p:nvPicPr>
        <p:blipFill rotWithShape="1">
          <a:blip r:embed="rId14">
            <a:alphaModFix/>
          </a:blip>
          <a:srcRect/>
          <a:stretch/>
        </p:blipFill>
        <p:spPr>
          <a:xfrm>
            <a:off x="11343854" y="4185444"/>
            <a:ext cx="11567" cy="5258445"/>
          </a:xfrm>
          <a:prstGeom prst="rect">
            <a:avLst/>
          </a:prstGeom>
          <a:noFill/>
          <a:ln>
            <a:noFill/>
          </a:ln>
        </p:spPr>
      </p:pic>
      <p:pic>
        <p:nvPicPr>
          <p:cNvPr id="427" name="Google Shape;427;g2c17dbf5ff3_0_363" descr=" "/>
          <p:cNvPicPr preferRelativeResize="0"/>
          <p:nvPr/>
        </p:nvPicPr>
        <p:blipFill rotWithShape="1">
          <a:blip r:embed="rId15">
            <a:alphaModFix/>
          </a:blip>
          <a:srcRect/>
          <a:stretch/>
        </p:blipFill>
        <p:spPr>
          <a:xfrm>
            <a:off x="3355539" y="5483845"/>
            <a:ext cx="8050167" cy="2373585"/>
          </a:xfrm>
          <a:prstGeom prst="rect">
            <a:avLst/>
          </a:prstGeom>
          <a:noFill/>
          <a:ln>
            <a:noFill/>
          </a:ln>
        </p:spPr>
      </p:pic>
      <p:pic>
        <p:nvPicPr>
          <p:cNvPr id="428" name="Google Shape;428;g2c17dbf5ff3_0_363" descr=" "/>
          <p:cNvPicPr preferRelativeResize="0"/>
          <p:nvPr/>
        </p:nvPicPr>
        <p:blipFill rotWithShape="1">
          <a:blip r:embed="rId16">
            <a:alphaModFix/>
          </a:blip>
          <a:srcRect/>
          <a:stretch/>
        </p:blipFill>
        <p:spPr>
          <a:xfrm>
            <a:off x="3369143" y="6359525"/>
            <a:ext cx="8044030" cy="2268538"/>
          </a:xfrm>
          <a:prstGeom prst="rect">
            <a:avLst/>
          </a:prstGeom>
          <a:noFill/>
          <a:ln>
            <a:noFill/>
          </a:ln>
        </p:spPr>
      </p:pic>
      <p:pic>
        <p:nvPicPr>
          <p:cNvPr id="429" name="Google Shape;429;g2c17dbf5ff3_0_363" descr=" "/>
          <p:cNvPicPr preferRelativeResize="0"/>
          <p:nvPr/>
        </p:nvPicPr>
        <p:blipFill rotWithShape="1">
          <a:blip r:embed="rId17">
            <a:alphaModFix/>
          </a:blip>
          <a:srcRect/>
          <a:stretch/>
        </p:blipFill>
        <p:spPr>
          <a:xfrm>
            <a:off x="4441751" y="6055643"/>
            <a:ext cx="153591" cy="153566"/>
          </a:xfrm>
          <a:prstGeom prst="rect">
            <a:avLst/>
          </a:prstGeom>
          <a:noFill/>
          <a:ln>
            <a:noFill/>
          </a:ln>
        </p:spPr>
      </p:pic>
      <p:pic>
        <p:nvPicPr>
          <p:cNvPr id="430" name="Google Shape;430;g2c17dbf5ff3_0_363" descr=" "/>
          <p:cNvPicPr preferRelativeResize="0"/>
          <p:nvPr/>
        </p:nvPicPr>
        <p:blipFill rotWithShape="1">
          <a:blip r:embed="rId18">
            <a:alphaModFix/>
          </a:blip>
          <a:srcRect/>
          <a:stretch/>
        </p:blipFill>
        <p:spPr>
          <a:xfrm>
            <a:off x="4441751" y="6981130"/>
            <a:ext cx="153591" cy="153566"/>
          </a:xfrm>
          <a:prstGeom prst="rect">
            <a:avLst/>
          </a:prstGeom>
          <a:noFill/>
          <a:ln>
            <a:noFill/>
          </a:ln>
        </p:spPr>
      </p:pic>
      <p:pic>
        <p:nvPicPr>
          <p:cNvPr id="431" name="Google Shape;431;g2c17dbf5ff3_0_363" descr=" "/>
          <p:cNvPicPr preferRelativeResize="0"/>
          <p:nvPr/>
        </p:nvPicPr>
        <p:blipFill rotWithShape="1">
          <a:blip r:embed="rId19">
            <a:alphaModFix/>
          </a:blip>
          <a:srcRect/>
          <a:stretch/>
        </p:blipFill>
        <p:spPr>
          <a:xfrm>
            <a:off x="5580267" y="5651277"/>
            <a:ext cx="153591" cy="153566"/>
          </a:xfrm>
          <a:prstGeom prst="rect">
            <a:avLst/>
          </a:prstGeom>
          <a:noFill/>
          <a:ln>
            <a:noFill/>
          </a:ln>
        </p:spPr>
      </p:pic>
      <p:pic>
        <p:nvPicPr>
          <p:cNvPr id="432" name="Google Shape;432;g2c17dbf5ff3_0_363" descr=" "/>
          <p:cNvPicPr preferRelativeResize="0"/>
          <p:nvPr/>
        </p:nvPicPr>
        <p:blipFill rotWithShape="1">
          <a:blip r:embed="rId20">
            <a:alphaModFix/>
          </a:blip>
          <a:srcRect/>
          <a:stretch/>
        </p:blipFill>
        <p:spPr>
          <a:xfrm>
            <a:off x="5580267" y="7415510"/>
            <a:ext cx="153591" cy="153566"/>
          </a:xfrm>
          <a:prstGeom prst="rect">
            <a:avLst/>
          </a:prstGeom>
          <a:noFill/>
          <a:ln>
            <a:noFill/>
          </a:ln>
        </p:spPr>
      </p:pic>
      <p:pic>
        <p:nvPicPr>
          <p:cNvPr id="433" name="Google Shape;433;g2c17dbf5ff3_0_363" descr=" "/>
          <p:cNvPicPr preferRelativeResize="0"/>
          <p:nvPr/>
        </p:nvPicPr>
        <p:blipFill rotWithShape="1">
          <a:blip r:embed="rId21">
            <a:alphaModFix/>
          </a:blip>
          <a:srcRect/>
          <a:stretch/>
        </p:blipFill>
        <p:spPr>
          <a:xfrm>
            <a:off x="6718783" y="7732812"/>
            <a:ext cx="153591" cy="153566"/>
          </a:xfrm>
          <a:prstGeom prst="rect">
            <a:avLst/>
          </a:prstGeom>
          <a:noFill/>
          <a:ln>
            <a:noFill/>
          </a:ln>
        </p:spPr>
      </p:pic>
      <p:pic>
        <p:nvPicPr>
          <p:cNvPr id="434" name="Google Shape;434;g2c17dbf5ff3_0_363" descr=" "/>
          <p:cNvPicPr preferRelativeResize="0"/>
          <p:nvPr/>
        </p:nvPicPr>
        <p:blipFill rotWithShape="1">
          <a:blip r:embed="rId22">
            <a:alphaModFix/>
          </a:blip>
          <a:srcRect/>
          <a:stretch/>
        </p:blipFill>
        <p:spPr>
          <a:xfrm>
            <a:off x="6718783" y="6311826"/>
            <a:ext cx="153591" cy="153566"/>
          </a:xfrm>
          <a:prstGeom prst="rect">
            <a:avLst/>
          </a:prstGeom>
          <a:noFill/>
          <a:ln>
            <a:noFill/>
          </a:ln>
        </p:spPr>
      </p:pic>
      <p:pic>
        <p:nvPicPr>
          <p:cNvPr id="435" name="Google Shape;435;g2c17dbf5ff3_0_363" descr=" "/>
          <p:cNvPicPr preferRelativeResize="0"/>
          <p:nvPr/>
        </p:nvPicPr>
        <p:blipFill rotWithShape="1">
          <a:blip r:embed="rId23">
            <a:alphaModFix/>
          </a:blip>
          <a:srcRect/>
          <a:stretch/>
        </p:blipFill>
        <p:spPr>
          <a:xfrm>
            <a:off x="7861923" y="6733232"/>
            <a:ext cx="153591" cy="153566"/>
          </a:xfrm>
          <a:prstGeom prst="rect">
            <a:avLst/>
          </a:prstGeom>
          <a:noFill/>
          <a:ln>
            <a:noFill/>
          </a:ln>
        </p:spPr>
      </p:pic>
      <p:pic>
        <p:nvPicPr>
          <p:cNvPr id="436" name="Google Shape;436;g2c17dbf5ff3_0_363" descr=" "/>
          <p:cNvPicPr preferRelativeResize="0"/>
          <p:nvPr/>
        </p:nvPicPr>
        <p:blipFill rotWithShape="1">
          <a:blip r:embed="rId24">
            <a:alphaModFix/>
          </a:blip>
          <a:srcRect/>
          <a:stretch/>
        </p:blipFill>
        <p:spPr>
          <a:xfrm>
            <a:off x="7861923" y="6420644"/>
            <a:ext cx="153591" cy="153566"/>
          </a:xfrm>
          <a:prstGeom prst="rect">
            <a:avLst/>
          </a:prstGeom>
          <a:noFill/>
          <a:ln>
            <a:noFill/>
          </a:ln>
        </p:spPr>
      </p:pic>
      <p:pic>
        <p:nvPicPr>
          <p:cNvPr id="437" name="Google Shape;437;g2c17dbf5ff3_0_363" descr=" "/>
          <p:cNvPicPr preferRelativeResize="0"/>
          <p:nvPr/>
        </p:nvPicPr>
        <p:blipFill rotWithShape="1">
          <a:blip r:embed="rId25">
            <a:alphaModFix/>
          </a:blip>
          <a:srcRect/>
          <a:stretch/>
        </p:blipFill>
        <p:spPr>
          <a:xfrm>
            <a:off x="8995813" y="7667575"/>
            <a:ext cx="153591" cy="153566"/>
          </a:xfrm>
          <a:prstGeom prst="rect">
            <a:avLst/>
          </a:prstGeom>
          <a:noFill/>
          <a:ln>
            <a:noFill/>
          </a:ln>
        </p:spPr>
      </p:pic>
      <p:pic>
        <p:nvPicPr>
          <p:cNvPr id="438" name="Google Shape;438;g2c17dbf5ff3_0_363" descr=" "/>
          <p:cNvPicPr preferRelativeResize="0"/>
          <p:nvPr/>
        </p:nvPicPr>
        <p:blipFill rotWithShape="1">
          <a:blip r:embed="rId26">
            <a:alphaModFix/>
          </a:blip>
          <a:srcRect/>
          <a:stretch/>
        </p:blipFill>
        <p:spPr>
          <a:xfrm>
            <a:off x="8995813" y="7076877"/>
            <a:ext cx="153591" cy="153566"/>
          </a:xfrm>
          <a:prstGeom prst="rect">
            <a:avLst/>
          </a:prstGeom>
          <a:noFill/>
          <a:ln>
            <a:noFill/>
          </a:ln>
        </p:spPr>
      </p:pic>
      <p:pic>
        <p:nvPicPr>
          <p:cNvPr id="439" name="Google Shape;439;g2c17dbf5ff3_0_363" descr=" "/>
          <p:cNvPicPr preferRelativeResize="0"/>
          <p:nvPr/>
        </p:nvPicPr>
        <p:blipFill rotWithShape="1">
          <a:blip r:embed="rId27">
            <a:alphaModFix/>
          </a:blip>
          <a:srcRect/>
          <a:stretch/>
        </p:blipFill>
        <p:spPr>
          <a:xfrm>
            <a:off x="10138955" y="6972449"/>
            <a:ext cx="153591" cy="153566"/>
          </a:xfrm>
          <a:prstGeom prst="rect">
            <a:avLst/>
          </a:prstGeom>
          <a:noFill/>
          <a:ln>
            <a:noFill/>
          </a:ln>
        </p:spPr>
      </p:pic>
      <p:pic>
        <p:nvPicPr>
          <p:cNvPr id="440" name="Google Shape;440;g2c17dbf5ff3_0_363" descr=" "/>
          <p:cNvPicPr preferRelativeResize="0"/>
          <p:nvPr/>
        </p:nvPicPr>
        <p:blipFill rotWithShape="1">
          <a:blip r:embed="rId28">
            <a:alphaModFix/>
          </a:blip>
          <a:srcRect/>
          <a:stretch/>
        </p:blipFill>
        <p:spPr>
          <a:xfrm>
            <a:off x="10138955" y="6572771"/>
            <a:ext cx="153591" cy="153566"/>
          </a:xfrm>
          <a:prstGeom prst="rect">
            <a:avLst/>
          </a:prstGeom>
          <a:noFill/>
          <a:ln>
            <a:noFill/>
          </a:ln>
        </p:spPr>
      </p:pic>
      <p:sp>
        <p:nvSpPr>
          <p:cNvPr id="441" name="Google Shape;441;g2c17dbf5ff3_0_363"/>
          <p:cNvSpPr/>
          <p:nvPr/>
        </p:nvSpPr>
        <p:spPr>
          <a:xfrm>
            <a:off x="14403600" y="4191000"/>
            <a:ext cx="5601300" cy="76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g2c17dbf5ff3_0_363"/>
          <p:cNvSpPr/>
          <p:nvPr/>
        </p:nvSpPr>
        <p:spPr>
          <a:xfrm>
            <a:off x="14403600" y="4191000"/>
            <a:ext cx="5601300" cy="76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3" name="Google Shape;443;g2c17dbf5ff3_0_363" descr=" "/>
          <p:cNvPicPr preferRelativeResize="0"/>
          <p:nvPr/>
        </p:nvPicPr>
        <p:blipFill rotWithShape="1">
          <a:blip r:embed="rId29">
            <a:alphaModFix/>
          </a:blip>
          <a:srcRect/>
          <a:stretch/>
        </p:blipFill>
        <p:spPr>
          <a:xfrm>
            <a:off x="14403600" y="4191000"/>
            <a:ext cx="5575997" cy="5575300"/>
          </a:xfrm>
          <a:prstGeom prst="rect">
            <a:avLst/>
          </a:prstGeom>
          <a:noFill/>
          <a:ln>
            <a:noFill/>
          </a:ln>
        </p:spPr>
      </p:pic>
      <p:pic>
        <p:nvPicPr>
          <p:cNvPr id="444" name="Google Shape;444;g2c17dbf5ff3_0_363" descr=" "/>
          <p:cNvPicPr preferRelativeResize="0"/>
          <p:nvPr/>
        </p:nvPicPr>
        <p:blipFill rotWithShape="1">
          <a:blip r:embed="rId30">
            <a:alphaModFix/>
          </a:blip>
          <a:srcRect/>
          <a:stretch/>
        </p:blipFill>
        <p:spPr>
          <a:xfrm>
            <a:off x="14403600" y="4191000"/>
            <a:ext cx="5575997" cy="5575300"/>
          </a:xfrm>
          <a:prstGeom prst="rect">
            <a:avLst/>
          </a:prstGeom>
          <a:noFill/>
          <a:ln>
            <a:noFill/>
          </a:ln>
        </p:spPr>
      </p:pic>
      <p:sp>
        <p:nvSpPr>
          <p:cNvPr id="445" name="Google Shape;445;g2c17dbf5ff3_0_363"/>
          <p:cNvSpPr/>
          <p:nvPr/>
        </p:nvSpPr>
        <p:spPr>
          <a:xfrm>
            <a:off x="16080210" y="6365379"/>
            <a:ext cx="2235600" cy="12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g2c17dbf5ff3_0_363"/>
          <p:cNvSpPr/>
          <p:nvPr/>
        </p:nvSpPr>
        <p:spPr>
          <a:xfrm>
            <a:off x="16080210" y="6369050"/>
            <a:ext cx="24387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34.574</a:t>
            </a:r>
            <a:endParaRPr sz="4800" b="0" i="0" u="none" strike="noStrike" cap="none">
              <a:solidFill>
                <a:schemeClr val="dk1"/>
              </a:solidFill>
              <a:latin typeface="Calibri"/>
              <a:ea typeface="Calibri"/>
              <a:cs typeface="Calibri"/>
              <a:sym typeface="Calibri"/>
            </a:endParaRPr>
          </a:p>
        </p:txBody>
      </p:sp>
      <p:sp>
        <p:nvSpPr>
          <p:cNvPr id="447" name="Google Shape;447;g2c17dbf5ff3_0_363"/>
          <p:cNvSpPr/>
          <p:nvPr/>
        </p:nvSpPr>
        <p:spPr>
          <a:xfrm>
            <a:off x="16747043" y="7105650"/>
            <a:ext cx="1037400"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Total</a:t>
            </a:r>
            <a:endParaRPr sz="3200" b="0" i="0" u="none" strike="noStrike" cap="none">
              <a:solidFill>
                <a:schemeClr val="dk1"/>
              </a:solidFill>
              <a:latin typeface="Calibri"/>
              <a:ea typeface="Calibri"/>
              <a:cs typeface="Calibri"/>
              <a:sym typeface="Calibri"/>
            </a:endParaRPr>
          </a:p>
        </p:txBody>
      </p:sp>
      <p:sp>
        <p:nvSpPr>
          <p:cNvPr id="448" name="Google Shape;448;g2c17dbf5ff3_0_363"/>
          <p:cNvSpPr/>
          <p:nvPr/>
        </p:nvSpPr>
        <p:spPr>
          <a:xfrm>
            <a:off x="13260457" y="10515600"/>
            <a:ext cx="7875000" cy="18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g2c17dbf5ff3_0_363"/>
          <p:cNvSpPr/>
          <p:nvPr/>
        </p:nvSpPr>
        <p:spPr>
          <a:xfrm>
            <a:off x="13260457" y="10515600"/>
            <a:ext cx="7875000" cy="18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g2c17dbf5ff3_0_363"/>
          <p:cNvSpPr/>
          <p:nvPr/>
        </p:nvSpPr>
        <p:spPr>
          <a:xfrm>
            <a:off x="13158845" y="10515600"/>
            <a:ext cx="80781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TREASURE FOUND</a:t>
            </a:r>
            <a:endParaRPr sz="4800" b="0" i="0" u="none" strike="noStrike" cap="none">
              <a:solidFill>
                <a:schemeClr val="dk1"/>
              </a:solidFill>
              <a:latin typeface="Calibri"/>
              <a:ea typeface="Calibri"/>
              <a:cs typeface="Calibri"/>
              <a:sym typeface="Calibri"/>
            </a:endParaRPr>
          </a:p>
        </p:txBody>
      </p:sp>
      <p:sp>
        <p:nvSpPr>
          <p:cNvPr id="451" name="Google Shape;451;g2c17dbf5ff3_0_363"/>
          <p:cNvSpPr/>
          <p:nvPr/>
        </p:nvSpPr>
        <p:spPr>
          <a:xfrm>
            <a:off x="13192716" y="11353800"/>
            <a:ext cx="8010600" cy="11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 record of the amount of treasure found per month</a:t>
            </a:r>
            <a:endParaRPr sz="3200" b="0" i="0" u="none" strike="noStrike" cap="none">
              <a:solidFill>
                <a:schemeClr val="dk1"/>
              </a:solidFill>
              <a:latin typeface="Calibri"/>
              <a:ea typeface="Calibri"/>
              <a:cs typeface="Calibri"/>
              <a:sym typeface="Calibri"/>
            </a:endParaRPr>
          </a:p>
        </p:txBody>
      </p:sp>
      <p:sp>
        <p:nvSpPr>
          <p:cNvPr id="452" name="Google Shape;452;g2c17dbf5ff3_0_363"/>
          <p:cNvSpPr/>
          <p:nvPr/>
        </p:nvSpPr>
        <p:spPr>
          <a:xfrm>
            <a:off x="3251606" y="10515600"/>
            <a:ext cx="7875000" cy="254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g2c17dbf5ff3_0_363"/>
          <p:cNvSpPr/>
          <p:nvPr/>
        </p:nvSpPr>
        <p:spPr>
          <a:xfrm>
            <a:off x="3251606" y="10515600"/>
            <a:ext cx="7875000" cy="254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g2c17dbf5ff3_0_363"/>
          <p:cNvSpPr/>
          <p:nvPr/>
        </p:nvSpPr>
        <p:spPr>
          <a:xfrm>
            <a:off x="3149994" y="10515600"/>
            <a:ext cx="8078100" cy="1676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SPELLCASTING PROGRESS</a:t>
            </a:r>
            <a:endParaRPr sz="4800" b="0" i="0" u="none" strike="noStrike" cap="none">
              <a:solidFill>
                <a:schemeClr val="dk1"/>
              </a:solidFill>
              <a:latin typeface="Calibri"/>
              <a:ea typeface="Calibri"/>
              <a:cs typeface="Calibri"/>
              <a:sym typeface="Calibri"/>
            </a:endParaRPr>
          </a:p>
        </p:txBody>
      </p:sp>
      <p:sp>
        <p:nvSpPr>
          <p:cNvPr id="455" name="Google Shape;455;g2c17dbf5ff3_0_363"/>
          <p:cNvSpPr/>
          <p:nvPr/>
        </p:nvSpPr>
        <p:spPr>
          <a:xfrm>
            <a:off x="3183865" y="12090400"/>
            <a:ext cx="8010600" cy="11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 record of the number of spells cast per year</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28"/>
        <p:cNvGrpSpPr/>
        <p:nvPr/>
      </p:nvGrpSpPr>
      <p:grpSpPr>
        <a:xfrm>
          <a:off x="0" y="0"/>
          <a:ext cx="0" cy="0"/>
          <a:chOff x="0" y="0"/>
          <a:chExt cx="0" cy="0"/>
        </a:xfrm>
      </p:grpSpPr>
      <p:pic>
        <p:nvPicPr>
          <p:cNvPr id="29" name="Google Shape;29;g2c17dbf5ff3_0_12" descr=" "/>
          <p:cNvPicPr preferRelativeResize="0"/>
          <p:nvPr/>
        </p:nvPicPr>
        <p:blipFill rotWithShape="1">
          <a:blip r:embed="rId3">
            <a:alphaModFix/>
          </a:blip>
          <a:srcRect/>
          <a:stretch/>
        </p:blipFill>
        <p:spPr>
          <a:xfrm>
            <a:off x="0" y="0"/>
            <a:ext cx="17833029" cy="13716000"/>
          </a:xfrm>
          <a:prstGeom prst="rect">
            <a:avLst/>
          </a:prstGeom>
          <a:noFill/>
          <a:ln>
            <a:noFill/>
          </a:ln>
        </p:spPr>
      </p:pic>
      <p:pic>
        <p:nvPicPr>
          <p:cNvPr id="30" name="Google Shape;30;g2c17dbf5ff3_0_12" descr=" "/>
          <p:cNvPicPr preferRelativeResize="0"/>
          <p:nvPr/>
        </p:nvPicPr>
        <p:blipFill rotWithShape="1">
          <a:blip r:embed="rId4">
            <a:alphaModFix/>
          </a:blip>
          <a:srcRect/>
          <a:stretch/>
        </p:blipFill>
        <p:spPr>
          <a:xfrm>
            <a:off x="10745543" y="0"/>
            <a:ext cx="13641505" cy="13716000"/>
          </a:xfrm>
          <a:prstGeom prst="rect">
            <a:avLst/>
          </a:prstGeom>
          <a:noFill/>
          <a:ln>
            <a:noFill/>
          </a:ln>
        </p:spPr>
      </p:pic>
      <p:sp>
        <p:nvSpPr>
          <p:cNvPr id="31" name="Google Shape;31;g2c17dbf5ff3_0_12"/>
          <p:cNvSpPr/>
          <p:nvPr/>
        </p:nvSpPr>
        <p:spPr>
          <a:xfrm>
            <a:off x="482660" y="533400"/>
            <a:ext cx="23421600" cy="12649200"/>
          </a:xfrm>
          <a:prstGeom prst="rect">
            <a:avLst/>
          </a:prstGeom>
          <a:noFill/>
          <a:ln w="1016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g2c17dbf5ff3_0_12" descr=" "/>
          <p:cNvPicPr preferRelativeResize="0"/>
          <p:nvPr/>
        </p:nvPicPr>
        <p:blipFill rotWithShape="1">
          <a:blip r:embed="rId5">
            <a:alphaModFix/>
          </a:blip>
          <a:srcRect/>
          <a:stretch/>
        </p:blipFill>
        <p:spPr>
          <a:xfrm>
            <a:off x="22189673" y="1028700"/>
            <a:ext cx="1333667" cy="1333500"/>
          </a:xfrm>
          <a:prstGeom prst="rect">
            <a:avLst/>
          </a:prstGeom>
          <a:noFill/>
          <a:ln>
            <a:noFill/>
          </a:ln>
        </p:spPr>
      </p:pic>
      <p:pic>
        <p:nvPicPr>
          <p:cNvPr id="33" name="Google Shape;33;g2c17dbf5ff3_0_12" descr=" "/>
          <p:cNvPicPr preferRelativeResize="0"/>
          <p:nvPr/>
        </p:nvPicPr>
        <p:blipFill rotWithShape="1">
          <a:blip r:embed="rId6">
            <a:alphaModFix/>
          </a:blip>
          <a:srcRect/>
          <a:stretch/>
        </p:blipFill>
        <p:spPr>
          <a:xfrm>
            <a:off x="851006" y="11353800"/>
            <a:ext cx="1333667" cy="1333500"/>
          </a:xfrm>
          <a:prstGeom prst="rect">
            <a:avLst/>
          </a:prstGeom>
          <a:noFill/>
          <a:ln>
            <a:noFill/>
          </a:ln>
        </p:spPr>
      </p:pic>
      <p:pic>
        <p:nvPicPr>
          <p:cNvPr id="34" name="Google Shape;34;g2c17dbf5ff3_0_12" descr=" "/>
          <p:cNvPicPr preferRelativeResize="0"/>
          <p:nvPr/>
        </p:nvPicPr>
        <p:blipFill rotWithShape="1">
          <a:blip r:embed="rId7">
            <a:alphaModFix/>
          </a:blip>
          <a:srcRect/>
          <a:stretch/>
        </p:blipFill>
        <p:spPr>
          <a:xfrm>
            <a:off x="851006" y="1028700"/>
            <a:ext cx="1333667" cy="1333500"/>
          </a:xfrm>
          <a:prstGeom prst="rect">
            <a:avLst/>
          </a:prstGeom>
          <a:noFill/>
          <a:ln>
            <a:noFill/>
          </a:ln>
        </p:spPr>
      </p:pic>
      <p:pic>
        <p:nvPicPr>
          <p:cNvPr id="35" name="Google Shape;35;g2c17dbf5ff3_0_12" descr=" "/>
          <p:cNvPicPr preferRelativeResize="0"/>
          <p:nvPr/>
        </p:nvPicPr>
        <p:blipFill rotWithShape="1">
          <a:blip r:embed="rId8">
            <a:alphaModFix/>
          </a:blip>
          <a:srcRect/>
          <a:stretch/>
        </p:blipFill>
        <p:spPr>
          <a:xfrm>
            <a:off x="22189673" y="11353800"/>
            <a:ext cx="1333667" cy="1333500"/>
          </a:xfrm>
          <a:prstGeom prst="rect">
            <a:avLst/>
          </a:prstGeom>
          <a:noFill/>
          <a:ln>
            <a:noFill/>
          </a:ln>
        </p:spPr>
      </p:pic>
      <p:sp>
        <p:nvSpPr>
          <p:cNvPr id="36" name="Google Shape;36;g2c17dbf5ff3_0_12"/>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g2c17dbf5ff3_0_12"/>
          <p:cNvSpPr/>
          <p:nvPr/>
        </p:nvSpPr>
        <p:spPr>
          <a:xfrm>
            <a:off x="4661793" y="3043990"/>
            <a:ext cx="5514824" cy="249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Tomorrow"/>
              <a:buNone/>
            </a:pPr>
            <a:r>
              <a:rPr lang="en-US" sz="12800" b="1" dirty="0">
                <a:solidFill>
                  <a:srgbClr val="FFFFFF"/>
                </a:solidFill>
                <a:latin typeface="Tomorrow"/>
                <a:ea typeface="Calibri"/>
                <a:cs typeface="Calibri"/>
                <a:sym typeface="Tomorrow"/>
              </a:rPr>
              <a:t>INTRO</a:t>
            </a:r>
            <a:endParaRPr sz="12800" b="0" i="0" u="none" strike="noStrike" cap="none" dirty="0">
              <a:solidFill>
                <a:schemeClr val="dk1"/>
              </a:solidFill>
              <a:latin typeface="Calibri"/>
              <a:ea typeface="Calibri"/>
              <a:cs typeface="Calibri"/>
              <a:sym typeface="Calibri"/>
            </a:endParaRPr>
          </a:p>
        </p:txBody>
      </p:sp>
      <p:sp>
        <p:nvSpPr>
          <p:cNvPr id="39" name="Google Shape;39;g2c17dbf5ff3_0_12"/>
          <p:cNvSpPr/>
          <p:nvPr/>
        </p:nvSpPr>
        <p:spPr>
          <a:xfrm>
            <a:off x="1820117" y="6428841"/>
            <a:ext cx="10762557" cy="34907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4800" b="0" i="0" u="none" strike="noStrike" cap="none" dirty="0">
                <a:solidFill>
                  <a:srgbClr val="FFFFFF"/>
                </a:solidFill>
                <a:latin typeface="Tomorrow"/>
                <a:ea typeface="Tomorrow"/>
                <a:cs typeface="Tomorrow"/>
                <a:sym typeface="Tomorrow"/>
              </a:rPr>
              <a:t>I’m hamster</a:t>
            </a:r>
          </a:p>
          <a:p>
            <a:pPr marL="0" marR="0" lvl="0" indent="0" algn="ctr" rtl="0">
              <a:spcBef>
                <a:spcPts val="0"/>
              </a:spcBef>
              <a:spcAft>
                <a:spcPts val="0"/>
              </a:spcAft>
              <a:buClr>
                <a:srgbClr val="FFFFFF"/>
              </a:buClr>
              <a:buSzPts val="3200"/>
              <a:buFont typeface="Tomorrow"/>
              <a:buNone/>
            </a:pPr>
            <a:r>
              <a:rPr lang="en-US" sz="4800" dirty="0">
                <a:solidFill>
                  <a:srgbClr val="FFFFFF"/>
                </a:solidFill>
                <a:latin typeface="Tomorrow"/>
                <a:ea typeface="Tomorrow"/>
                <a:cs typeface="Tomorrow"/>
                <a:sym typeface="Tomorrow"/>
              </a:rPr>
              <a:t>KD5WGW</a:t>
            </a:r>
            <a:endParaRPr lang="en-US" sz="4800" b="0" i="0" u="none" strike="noStrike" cap="none" dirty="0">
              <a:solidFill>
                <a:srgbClr val="FFFFFF"/>
              </a:solidFill>
              <a:latin typeface="Tomorrow"/>
              <a:ea typeface="Tomorrow"/>
              <a:cs typeface="Tomorrow"/>
              <a:sym typeface="Tomorrow"/>
            </a:endParaRPr>
          </a:p>
          <a:p>
            <a:pPr marL="0" marR="0" lvl="0" indent="0" algn="ctr" rtl="0">
              <a:spcBef>
                <a:spcPts val="0"/>
              </a:spcBef>
              <a:spcAft>
                <a:spcPts val="0"/>
              </a:spcAft>
              <a:buClr>
                <a:srgbClr val="FFFFFF"/>
              </a:buClr>
              <a:buSzPts val="3200"/>
              <a:buFont typeface="Tomorrow"/>
              <a:buNone/>
            </a:pPr>
            <a:r>
              <a:rPr lang="en-US" sz="4800" b="0" i="0" u="none" strike="noStrike" cap="none" dirty="0">
                <a:solidFill>
                  <a:srgbClr val="FFFFFF"/>
                </a:solidFill>
                <a:latin typeface="Tomorrow"/>
                <a:ea typeface="Tomorrow"/>
                <a:cs typeface="Tomorrow"/>
                <a:sym typeface="Tomorrow"/>
              </a:rPr>
              <a:t> </a:t>
            </a:r>
          </a:p>
          <a:p>
            <a:pPr marL="0" marR="0" lvl="0" indent="0" algn="ctr" rtl="0">
              <a:spcBef>
                <a:spcPts val="0"/>
              </a:spcBef>
              <a:spcAft>
                <a:spcPts val="0"/>
              </a:spcAft>
              <a:buClr>
                <a:srgbClr val="FFFFFF"/>
              </a:buClr>
              <a:buSzPts val="3200"/>
              <a:buFont typeface="Tomorrow"/>
              <a:buNone/>
            </a:pPr>
            <a:r>
              <a:rPr lang="en-US" sz="4800" b="0" i="0" u="none" strike="noStrike" cap="none" dirty="0">
                <a:solidFill>
                  <a:srgbClr val="FFFFFF"/>
                </a:solidFill>
                <a:latin typeface="Tomorrow"/>
                <a:ea typeface="Tomorrow"/>
                <a:cs typeface="Tomorrow"/>
                <a:sym typeface="Tomorrow"/>
              </a:rPr>
              <a:t>electronics and ham radio nerd</a:t>
            </a:r>
          </a:p>
        </p:txBody>
      </p:sp>
      <p:pic>
        <p:nvPicPr>
          <p:cNvPr id="11" name="Picture 10" descr="A person wearing a garment&#10;&#10;Description automatically generated">
            <a:extLst>
              <a:ext uri="{FF2B5EF4-FFF2-40B4-BE49-F238E27FC236}">
                <a16:creationId xmlns:a16="http://schemas.microsoft.com/office/drawing/2014/main" id="{6BE649A9-37C0-6BE2-3799-E129577ECBF2}"/>
              </a:ext>
            </a:extLst>
          </p:cNvPr>
          <p:cNvPicPr>
            <a:picLocks noChangeAspect="1"/>
          </p:cNvPicPr>
          <p:nvPr/>
        </p:nvPicPr>
        <p:blipFill>
          <a:blip r:embed="rId9"/>
          <a:stretch>
            <a:fillRect/>
          </a:stretch>
        </p:blipFill>
        <p:spPr>
          <a:xfrm>
            <a:off x="11637593" y="838659"/>
            <a:ext cx="9983154" cy="13310872"/>
          </a:xfrm>
          <a:prstGeom prst="rect">
            <a:avLst/>
          </a:prstGeom>
        </p:spPr>
      </p:pic>
      <p:sp>
        <p:nvSpPr>
          <p:cNvPr id="12" name="Google Shape;39;g2c17dbf5ff3_0_12">
            <a:extLst>
              <a:ext uri="{FF2B5EF4-FFF2-40B4-BE49-F238E27FC236}">
                <a16:creationId xmlns:a16="http://schemas.microsoft.com/office/drawing/2014/main" id="{C6BB6A68-3CA8-D2B2-2B79-CF5E737E3F6E}"/>
              </a:ext>
            </a:extLst>
          </p:cNvPr>
          <p:cNvSpPr/>
          <p:nvPr/>
        </p:nvSpPr>
        <p:spPr>
          <a:xfrm>
            <a:off x="15597690" y="12305841"/>
            <a:ext cx="6515774" cy="571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2800" dirty="0">
                <a:solidFill>
                  <a:srgbClr val="FFFFFF"/>
                </a:solidFill>
                <a:latin typeface="Tomorrow"/>
                <a:ea typeface="Tomorrow"/>
                <a:cs typeface="Tomorrow"/>
                <a:sym typeface="Tomorrow"/>
              </a:rPr>
              <a:t>y</a:t>
            </a:r>
            <a:r>
              <a:rPr lang="en-US" sz="2800" b="0" i="0" u="none" strike="noStrike" cap="none" dirty="0">
                <a:solidFill>
                  <a:srgbClr val="FFFFFF"/>
                </a:solidFill>
                <a:latin typeface="Tomorrow"/>
                <a:ea typeface="Tomorrow"/>
                <a:cs typeface="Tomorrow"/>
                <a:sym typeface="Tomorrow"/>
              </a:rPr>
              <a:t>es I’m glad cookie season is over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460"/>
        <p:cNvGrpSpPr/>
        <p:nvPr/>
      </p:nvGrpSpPr>
      <p:grpSpPr>
        <a:xfrm>
          <a:off x="0" y="0"/>
          <a:ext cx="0" cy="0"/>
          <a:chOff x="0" y="0"/>
          <a:chExt cx="0" cy="0"/>
        </a:xfrm>
      </p:grpSpPr>
      <p:pic>
        <p:nvPicPr>
          <p:cNvPr id="461" name="Google Shape;461;g2c17dbf5ff3_0_430" descr=" "/>
          <p:cNvPicPr preferRelativeResize="0"/>
          <p:nvPr/>
        </p:nvPicPr>
        <p:blipFill rotWithShape="1">
          <a:blip r:embed="rId3">
            <a:alphaModFix/>
          </a:blip>
          <a:srcRect/>
          <a:stretch/>
        </p:blipFill>
        <p:spPr>
          <a:xfrm>
            <a:off x="0" y="0"/>
            <a:ext cx="23599550" cy="13716000"/>
          </a:xfrm>
          <a:prstGeom prst="rect">
            <a:avLst/>
          </a:prstGeom>
          <a:noFill/>
          <a:ln>
            <a:noFill/>
          </a:ln>
        </p:spPr>
      </p:pic>
      <p:pic>
        <p:nvPicPr>
          <p:cNvPr id="462" name="Google Shape;462;g2c17dbf5ff3_0_430" descr=" "/>
          <p:cNvPicPr preferRelativeResize="0"/>
          <p:nvPr/>
        </p:nvPicPr>
        <p:blipFill rotWithShape="1">
          <a:blip r:embed="rId4">
            <a:alphaModFix/>
          </a:blip>
          <a:srcRect/>
          <a:stretch/>
        </p:blipFill>
        <p:spPr>
          <a:xfrm>
            <a:off x="596975" y="609600"/>
            <a:ext cx="1740117" cy="1727200"/>
          </a:xfrm>
          <a:prstGeom prst="rect">
            <a:avLst/>
          </a:prstGeom>
          <a:noFill/>
          <a:ln>
            <a:noFill/>
          </a:ln>
        </p:spPr>
      </p:pic>
      <p:pic>
        <p:nvPicPr>
          <p:cNvPr id="463" name="Google Shape;463;g2c17dbf5ff3_0_430" descr=" "/>
          <p:cNvPicPr preferRelativeResize="0"/>
          <p:nvPr/>
        </p:nvPicPr>
        <p:blipFill rotWithShape="1">
          <a:blip r:embed="rId5">
            <a:alphaModFix/>
          </a:blip>
          <a:srcRect/>
          <a:stretch/>
        </p:blipFill>
        <p:spPr>
          <a:xfrm>
            <a:off x="22049956" y="11366500"/>
            <a:ext cx="1740117" cy="1727200"/>
          </a:xfrm>
          <a:prstGeom prst="rect">
            <a:avLst/>
          </a:prstGeom>
          <a:noFill/>
          <a:ln>
            <a:noFill/>
          </a:ln>
        </p:spPr>
      </p:pic>
      <p:sp>
        <p:nvSpPr>
          <p:cNvPr id="464" name="Google Shape;464;g2c17dbf5ff3_0_430"/>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5" name="Google Shape;465;g2c17dbf5ff3_0_430"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sp>
        <p:nvSpPr>
          <p:cNvPr id="466" name="Google Shape;466;g2c17dbf5ff3_0_430"/>
          <p:cNvSpPr/>
          <p:nvPr/>
        </p:nvSpPr>
        <p:spPr>
          <a:xfrm>
            <a:off x="13450981" y="5753100"/>
            <a:ext cx="8738700" cy="190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2c17dbf5ff3_0_430"/>
          <p:cNvSpPr/>
          <p:nvPr/>
        </p:nvSpPr>
        <p:spPr>
          <a:xfrm>
            <a:off x="13450981" y="5753100"/>
            <a:ext cx="8738700" cy="190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g2c17dbf5ff3_0_430"/>
          <p:cNvSpPr/>
          <p:nvPr/>
        </p:nvSpPr>
        <p:spPr>
          <a:xfrm>
            <a:off x="13450981" y="5753100"/>
            <a:ext cx="89418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A WEB APPLICATION</a:t>
            </a:r>
            <a:endParaRPr sz="4800" b="0" i="0" u="none" strike="noStrike" cap="none">
              <a:solidFill>
                <a:schemeClr val="dk1"/>
              </a:solidFill>
              <a:latin typeface="Calibri"/>
              <a:ea typeface="Calibri"/>
              <a:cs typeface="Calibri"/>
              <a:sym typeface="Calibri"/>
            </a:endParaRPr>
          </a:p>
        </p:txBody>
      </p:sp>
      <p:sp>
        <p:nvSpPr>
          <p:cNvPr id="469" name="Google Shape;469;g2c17dbf5ff3_0_430"/>
          <p:cNvSpPr/>
          <p:nvPr/>
        </p:nvSpPr>
        <p:spPr>
          <a:xfrm>
            <a:off x="13450981" y="6692900"/>
            <a:ext cx="8874300"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 web application designed for discovering the world of fantasy</a:t>
            </a:r>
            <a:endParaRPr sz="3200" b="0" i="0" u="none" strike="noStrike" cap="none">
              <a:solidFill>
                <a:schemeClr val="dk1"/>
              </a:solidFill>
              <a:latin typeface="Calibri"/>
              <a:ea typeface="Calibri"/>
              <a:cs typeface="Calibri"/>
              <a:sym typeface="Calibri"/>
            </a:endParaRPr>
          </a:p>
        </p:txBody>
      </p:sp>
      <p:pic>
        <p:nvPicPr>
          <p:cNvPr id="470" name="Google Shape;470;g2c17dbf5ff3_0_430" descr=" "/>
          <p:cNvPicPr preferRelativeResize="0"/>
          <p:nvPr/>
        </p:nvPicPr>
        <p:blipFill rotWithShape="1">
          <a:blip r:embed="rId7">
            <a:alphaModFix/>
          </a:blip>
          <a:srcRect/>
          <a:stretch/>
        </p:blipFill>
        <p:spPr>
          <a:xfrm>
            <a:off x="254032" y="3251200"/>
            <a:ext cx="13768521" cy="8166100"/>
          </a:xfrm>
          <a:prstGeom prst="rect">
            <a:avLst/>
          </a:prstGeom>
          <a:noFill/>
          <a:ln>
            <a:noFill/>
          </a:ln>
        </p:spPr>
      </p:pic>
      <p:pic>
        <p:nvPicPr>
          <p:cNvPr id="471" name="Google Shape;471;g2c17dbf5ff3_0_430" descr=" "/>
          <p:cNvPicPr preferRelativeResize="0"/>
          <p:nvPr/>
        </p:nvPicPr>
        <p:blipFill rotWithShape="1">
          <a:blip r:embed="rId8">
            <a:alphaModFix/>
          </a:blip>
          <a:srcRect/>
          <a:stretch/>
        </p:blipFill>
        <p:spPr>
          <a:xfrm>
            <a:off x="2184673" y="3594100"/>
            <a:ext cx="9894537" cy="6489700"/>
          </a:xfrm>
          <a:prstGeom prst="rect">
            <a:avLst/>
          </a:prstGeom>
          <a:noFill/>
          <a:ln>
            <a:noFill/>
          </a:ln>
        </p:spPr>
      </p:pic>
      <p:sp>
        <p:nvSpPr>
          <p:cNvPr id="472" name="Google Shape;472;g2c17dbf5ff3_0_430"/>
          <p:cNvSpPr/>
          <p:nvPr/>
        </p:nvSpPr>
        <p:spPr>
          <a:xfrm>
            <a:off x="5931641" y="1524000"/>
            <a:ext cx="128625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PORTAL TO ADVENTURE</a:t>
            </a:r>
            <a:endParaRPr sz="80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477"/>
        <p:cNvGrpSpPr/>
        <p:nvPr/>
      </p:nvGrpSpPr>
      <p:grpSpPr>
        <a:xfrm>
          <a:off x="0" y="0"/>
          <a:ext cx="0" cy="0"/>
          <a:chOff x="0" y="0"/>
          <a:chExt cx="0" cy="0"/>
        </a:xfrm>
      </p:grpSpPr>
      <p:pic>
        <p:nvPicPr>
          <p:cNvPr id="478" name="Google Shape;478;g2c17dbf5ff3_0_446" descr=" "/>
          <p:cNvPicPr preferRelativeResize="0"/>
          <p:nvPr/>
        </p:nvPicPr>
        <p:blipFill rotWithShape="1">
          <a:blip r:embed="rId3">
            <a:alphaModFix/>
          </a:blip>
          <a:srcRect/>
          <a:stretch/>
        </p:blipFill>
        <p:spPr>
          <a:xfrm>
            <a:off x="0" y="0"/>
            <a:ext cx="15762670" cy="13716000"/>
          </a:xfrm>
          <a:prstGeom prst="rect">
            <a:avLst/>
          </a:prstGeom>
          <a:noFill/>
          <a:ln>
            <a:noFill/>
          </a:ln>
        </p:spPr>
      </p:pic>
      <p:pic>
        <p:nvPicPr>
          <p:cNvPr id="479" name="Google Shape;479;g2c17dbf5ff3_0_446" descr=" "/>
          <p:cNvPicPr preferRelativeResize="0"/>
          <p:nvPr/>
        </p:nvPicPr>
        <p:blipFill rotWithShape="1">
          <a:blip r:embed="rId4">
            <a:alphaModFix/>
          </a:blip>
          <a:srcRect/>
          <a:stretch/>
        </p:blipFill>
        <p:spPr>
          <a:xfrm>
            <a:off x="22049956" y="622300"/>
            <a:ext cx="1740117" cy="1727200"/>
          </a:xfrm>
          <a:prstGeom prst="rect">
            <a:avLst/>
          </a:prstGeom>
          <a:noFill/>
          <a:ln>
            <a:noFill/>
          </a:ln>
        </p:spPr>
      </p:pic>
      <p:pic>
        <p:nvPicPr>
          <p:cNvPr id="480" name="Google Shape;480;g2c17dbf5ff3_0_446" descr=" "/>
          <p:cNvPicPr preferRelativeResize="0"/>
          <p:nvPr/>
        </p:nvPicPr>
        <p:blipFill rotWithShape="1">
          <a:blip r:embed="rId5">
            <a:alphaModFix/>
          </a:blip>
          <a:srcRect/>
          <a:stretch/>
        </p:blipFill>
        <p:spPr>
          <a:xfrm>
            <a:off x="596975" y="11379200"/>
            <a:ext cx="1740117" cy="1727200"/>
          </a:xfrm>
          <a:prstGeom prst="rect">
            <a:avLst/>
          </a:prstGeom>
          <a:noFill/>
          <a:ln>
            <a:noFill/>
          </a:ln>
        </p:spPr>
      </p:pic>
      <p:sp>
        <p:nvSpPr>
          <p:cNvPr id="481" name="Google Shape;481;g2c17dbf5ff3_0_446"/>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2" name="Google Shape;482;g2c17dbf5ff3_0_446"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sp>
        <p:nvSpPr>
          <p:cNvPr id="483" name="Google Shape;483;g2c17dbf5ff3_0_446"/>
          <p:cNvSpPr/>
          <p:nvPr/>
        </p:nvSpPr>
        <p:spPr>
          <a:xfrm>
            <a:off x="2946768" y="4660900"/>
            <a:ext cx="8738700" cy="23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g2c17dbf5ff3_0_446"/>
          <p:cNvSpPr/>
          <p:nvPr/>
        </p:nvSpPr>
        <p:spPr>
          <a:xfrm>
            <a:off x="2946768" y="4660900"/>
            <a:ext cx="8738700" cy="238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g2c17dbf5ff3_0_446"/>
          <p:cNvSpPr/>
          <p:nvPr/>
        </p:nvSpPr>
        <p:spPr>
          <a:xfrm>
            <a:off x="2946768" y="4660900"/>
            <a:ext cx="89418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AN MOBILE APP</a:t>
            </a:r>
            <a:endParaRPr sz="4800" b="0" i="0" u="none" strike="noStrike" cap="none">
              <a:solidFill>
                <a:schemeClr val="dk1"/>
              </a:solidFill>
              <a:latin typeface="Calibri"/>
              <a:ea typeface="Calibri"/>
              <a:cs typeface="Calibri"/>
              <a:sym typeface="Calibri"/>
            </a:endParaRPr>
          </a:p>
        </p:txBody>
      </p:sp>
      <p:sp>
        <p:nvSpPr>
          <p:cNvPr id="486" name="Google Shape;486;g2c17dbf5ff3_0_446"/>
          <p:cNvSpPr/>
          <p:nvPr/>
        </p:nvSpPr>
        <p:spPr>
          <a:xfrm>
            <a:off x="2946768" y="5600700"/>
            <a:ext cx="8874300" cy="1583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An app designed for exploring and experiencing the enchanting realm of fantasy</a:t>
            </a:r>
            <a:endParaRPr sz="3200" b="0" i="0" u="none" strike="noStrike" cap="none">
              <a:solidFill>
                <a:schemeClr val="dk1"/>
              </a:solidFill>
              <a:latin typeface="Calibri"/>
              <a:ea typeface="Calibri"/>
              <a:cs typeface="Calibri"/>
              <a:sym typeface="Calibri"/>
            </a:endParaRPr>
          </a:p>
        </p:txBody>
      </p:sp>
      <p:sp>
        <p:nvSpPr>
          <p:cNvPr id="487" name="Google Shape;487;g2c17dbf5ff3_0_446"/>
          <p:cNvSpPr/>
          <p:nvPr/>
        </p:nvSpPr>
        <p:spPr>
          <a:xfrm>
            <a:off x="2946768" y="7658100"/>
            <a:ext cx="9090000" cy="3361200"/>
          </a:xfrm>
          <a:prstGeom prst="rect">
            <a:avLst/>
          </a:prstGeom>
          <a:noFill/>
          <a:ln>
            <a:noFill/>
          </a:ln>
        </p:spPr>
        <p:txBody>
          <a:bodyPr spcFirstLastPara="1" wrap="square" lIns="0" tIns="0" rIns="0" bIns="0" anchor="t" anchorCtr="0">
            <a:noAutofit/>
          </a:bodyPr>
          <a:lstStyle/>
          <a:p>
            <a:pPr marL="685800" marR="0" lvl="1" indent="-342900" algn="l" rtl="0">
              <a:spcBef>
                <a:spcPts val="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Explore a magical world</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Experience fantasy firsthand</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Immerse in a realm of magic</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Discover untold wonders</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Live your fantasy dreams</a:t>
            </a:r>
            <a:endParaRPr sz="3200" b="0" i="0" u="none" strike="noStrike" cap="none">
              <a:solidFill>
                <a:schemeClr val="dk1"/>
              </a:solidFill>
              <a:latin typeface="Calibri"/>
              <a:ea typeface="Calibri"/>
              <a:cs typeface="Calibri"/>
              <a:sym typeface="Calibri"/>
            </a:endParaRPr>
          </a:p>
        </p:txBody>
      </p:sp>
      <p:sp>
        <p:nvSpPr>
          <p:cNvPr id="488" name="Google Shape;488;g2c17dbf5ff3_0_446"/>
          <p:cNvSpPr/>
          <p:nvPr/>
        </p:nvSpPr>
        <p:spPr>
          <a:xfrm>
            <a:off x="2946768" y="2159000"/>
            <a:ext cx="69690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THE FUTURE</a:t>
            </a:r>
            <a:endParaRPr sz="8000" b="0" i="0" u="none" strike="noStrike" cap="none">
              <a:solidFill>
                <a:schemeClr val="dk1"/>
              </a:solidFill>
              <a:latin typeface="Calibri"/>
              <a:ea typeface="Calibri"/>
              <a:cs typeface="Calibri"/>
              <a:sym typeface="Calibri"/>
            </a:endParaRPr>
          </a:p>
        </p:txBody>
      </p:sp>
      <p:pic>
        <p:nvPicPr>
          <p:cNvPr id="489" name="Google Shape;489;g2c17dbf5ff3_0_446" descr=" "/>
          <p:cNvPicPr preferRelativeResize="0"/>
          <p:nvPr/>
        </p:nvPicPr>
        <p:blipFill rotWithShape="1">
          <a:blip r:embed="rId7">
            <a:alphaModFix/>
          </a:blip>
          <a:srcRect/>
          <a:stretch/>
        </p:blipFill>
        <p:spPr>
          <a:xfrm>
            <a:off x="15457832" y="1028700"/>
            <a:ext cx="5474384" cy="11849100"/>
          </a:xfrm>
          <a:prstGeom prst="rect">
            <a:avLst/>
          </a:prstGeom>
          <a:noFill/>
          <a:ln>
            <a:noFill/>
          </a:ln>
        </p:spPr>
      </p:pic>
      <p:pic>
        <p:nvPicPr>
          <p:cNvPr id="490" name="Google Shape;490;g2c17dbf5ff3_0_446" descr=" "/>
          <p:cNvPicPr preferRelativeResize="0"/>
          <p:nvPr/>
        </p:nvPicPr>
        <p:blipFill rotWithShape="1">
          <a:blip r:embed="rId8">
            <a:alphaModFix/>
          </a:blip>
          <a:srcRect/>
          <a:stretch/>
        </p:blipFill>
        <p:spPr>
          <a:xfrm>
            <a:off x="15648356" y="1765300"/>
            <a:ext cx="5106038" cy="10795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495"/>
        <p:cNvGrpSpPr/>
        <p:nvPr/>
      </p:nvGrpSpPr>
      <p:grpSpPr>
        <a:xfrm>
          <a:off x="0" y="0"/>
          <a:ext cx="0" cy="0"/>
          <a:chOff x="0" y="0"/>
          <a:chExt cx="0" cy="0"/>
        </a:xfrm>
      </p:grpSpPr>
      <p:pic>
        <p:nvPicPr>
          <p:cNvPr id="496" name="Google Shape;496;g2c17dbf5ff3_0_463" descr=" "/>
          <p:cNvPicPr preferRelativeResize="0"/>
          <p:nvPr/>
        </p:nvPicPr>
        <p:blipFill rotWithShape="1">
          <a:blip r:embed="rId3">
            <a:alphaModFix/>
          </a:blip>
          <a:srcRect/>
          <a:stretch/>
        </p:blipFill>
        <p:spPr>
          <a:xfrm>
            <a:off x="1956044" y="0"/>
            <a:ext cx="22431004" cy="13716000"/>
          </a:xfrm>
          <a:prstGeom prst="rect">
            <a:avLst/>
          </a:prstGeom>
          <a:noFill/>
          <a:ln>
            <a:noFill/>
          </a:ln>
        </p:spPr>
      </p:pic>
      <p:pic>
        <p:nvPicPr>
          <p:cNvPr id="497" name="Google Shape;497;g2c17dbf5ff3_0_463" descr=" "/>
          <p:cNvPicPr preferRelativeResize="0"/>
          <p:nvPr/>
        </p:nvPicPr>
        <p:blipFill rotWithShape="1">
          <a:blip r:embed="rId4">
            <a:alphaModFix/>
          </a:blip>
          <a:srcRect/>
          <a:stretch/>
        </p:blipFill>
        <p:spPr>
          <a:xfrm>
            <a:off x="22418302" y="762000"/>
            <a:ext cx="1333667" cy="1333500"/>
          </a:xfrm>
          <a:prstGeom prst="rect">
            <a:avLst/>
          </a:prstGeom>
          <a:noFill/>
          <a:ln>
            <a:noFill/>
          </a:ln>
        </p:spPr>
      </p:pic>
      <p:pic>
        <p:nvPicPr>
          <p:cNvPr id="498" name="Google Shape;498;g2c17dbf5ff3_0_463" descr=" "/>
          <p:cNvPicPr preferRelativeResize="0"/>
          <p:nvPr/>
        </p:nvPicPr>
        <p:blipFill rotWithShape="1">
          <a:blip r:embed="rId5">
            <a:alphaModFix/>
          </a:blip>
          <a:srcRect/>
          <a:stretch/>
        </p:blipFill>
        <p:spPr>
          <a:xfrm>
            <a:off x="622378" y="11620500"/>
            <a:ext cx="1333667" cy="1333500"/>
          </a:xfrm>
          <a:prstGeom prst="rect">
            <a:avLst/>
          </a:prstGeom>
          <a:noFill/>
          <a:ln>
            <a:noFill/>
          </a:ln>
        </p:spPr>
      </p:pic>
      <p:sp>
        <p:nvSpPr>
          <p:cNvPr id="499" name="Google Shape;499;g2c17dbf5ff3_0_46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 name="Google Shape;500;g2c17dbf5ff3_0_463"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sp>
        <p:nvSpPr>
          <p:cNvPr id="501" name="Google Shape;501;g2c17dbf5ff3_0_463"/>
          <p:cNvSpPr/>
          <p:nvPr/>
        </p:nvSpPr>
        <p:spPr>
          <a:xfrm>
            <a:off x="876410" y="8369300"/>
            <a:ext cx="5715600" cy="312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2c17dbf5ff3_0_463"/>
          <p:cNvSpPr/>
          <p:nvPr/>
        </p:nvSpPr>
        <p:spPr>
          <a:xfrm>
            <a:off x="876410" y="8369300"/>
            <a:ext cx="5715600" cy="312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g2c17dbf5ff3_0_463"/>
          <p:cNvSpPr/>
          <p:nvPr/>
        </p:nvSpPr>
        <p:spPr>
          <a:xfrm>
            <a:off x="876410" y="8369300"/>
            <a:ext cx="5919000" cy="1676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A WEB APPLICATION</a:t>
            </a:r>
            <a:endParaRPr sz="4800" b="0" i="0" u="none" strike="noStrike" cap="none">
              <a:solidFill>
                <a:schemeClr val="dk1"/>
              </a:solidFill>
              <a:latin typeface="Calibri"/>
              <a:ea typeface="Calibri"/>
              <a:cs typeface="Calibri"/>
              <a:sym typeface="Calibri"/>
            </a:endParaRPr>
          </a:p>
        </p:txBody>
      </p:sp>
      <p:sp>
        <p:nvSpPr>
          <p:cNvPr id="504" name="Google Shape;504;g2c17dbf5ff3_0_463"/>
          <p:cNvSpPr/>
          <p:nvPr/>
        </p:nvSpPr>
        <p:spPr>
          <a:xfrm>
            <a:off x="876410" y="10045700"/>
            <a:ext cx="5851200" cy="1583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 web application designed for discovering the world of fantasy</a:t>
            </a:r>
            <a:endParaRPr sz="3200" b="0" i="0" u="none" strike="noStrike" cap="none">
              <a:solidFill>
                <a:schemeClr val="dk1"/>
              </a:solidFill>
              <a:latin typeface="Calibri"/>
              <a:ea typeface="Calibri"/>
              <a:cs typeface="Calibri"/>
              <a:sym typeface="Calibri"/>
            </a:endParaRPr>
          </a:p>
        </p:txBody>
      </p:sp>
      <p:sp>
        <p:nvSpPr>
          <p:cNvPr id="505" name="Google Shape;505;g2c17dbf5ff3_0_463"/>
          <p:cNvSpPr/>
          <p:nvPr/>
        </p:nvSpPr>
        <p:spPr>
          <a:xfrm>
            <a:off x="876410" y="1536700"/>
            <a:ext cx="8150100" cy="5215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A GATEWAY TO</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A WORLD OF </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FANTASY AND </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WONDER</a:t>
            </a:r>
            <a:endParaRPr sz="8000" b="0" i="0" u="none" strike="noStrike" cap="none">
              <a:solidFill>
                <a:schemeClr val="dk1"/>
              </a:solidFill>
              <a:latin typeface="Calibri"/>
              <a:ea typeface="Calibri"/>
              <a:cs typeface="Calibri"/>
              <a:sym typeface="Calibri"/>
            </a:endParaRPr>
          </a:p>
        </p:txBody>
      </p:sp>
      <p:sp>
        <p:nvSpPr>
          <p:cNvPr id="506" name="Google Shape;506;g2c17dbf5ff3_0_463"/>
          <p:cNvSpPr/>
          <p:nvPr/>
        </p:nvSpPr>
        <p:spPr>
          <a:xfrm>
            <a:off x="18125165" y="4711700"/>
            <a:ext cx="5381100" cy="6536400"/>
          </a:xfrm>
          <a:prstGeom prst="rect">
            <a:avLst/>
          </a:prstGeom>
          <a:noFill/>
          <a:ln>
            <a:noFill/>
          </a:ln>
        </p:spPr>
        <p:txBody>
          <a:bodyPr spcFirstLastPara="1" wrap="square" lIns="0" tIns="0" rIns="0" bIns="0" anchor="t" anchorCtr="0">
            <a:noAutofit/>
          </a:bodyPr>
          <a:lstStyle/>
          <a:p>
            <a:pPr marL="685800" marR="0" lvl="1" indent="-342900" algn="l" rtl="0">
              <a:spcBef>
                <a:spcPts val="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Immerse yourself in the world of magic and mystery</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Explore uncharted territories and fantastical lands</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Meet mythical creatures and legendary beings</a:t>
            </a:r>
            <a:endParaRPr sz="3200" b="0" i="0" u="none" strike="noStrike" cap="none">
              <a:solidFill>
                <a:schemeClr val="dk1"/>
              </a:solidFill>
              <a:latin typeface="Calibri"/>
              <a:ea typeface="Calibri"/>
              <a:cs typeface="Calibri"/>
              <a:sym typeface="Calibri"/>
            </a:endParaRPr>
          </a:p>
          <a:p>
            <a:pPr marL="685800" marR="0" lvl="1" indent="-342900" algn="l" rtl="0">
              <a:spcBef>
                <a:spcPts val="4000"/>
              </a:spcBef>
              <a:spcAft>
                <a:spcPts val="0"/>
              </a:spcAft>
              <a:buClr>
                <a:srgbClr val="FFFFFF"/>
              </a:buClr>
              <a:buSzPts val="3200"/>
              <a:buFont typeface="Tomorrow"/>
              <a:buChar char="•"/>
            </a:pPr>
            <a:r>
              <a:rPr lang="en-US" sz="3200" b="0" i="0" u="none" strike="noStrike" cap="none">
                <a:solidFill>
                  <a:srgbClr val="FFFFFF"/>
                </a:solidFill>
                <a:latin typeface="Tomorrow"/>
                <a:ea typeface="Tomorrow"/>
                <a:cs typeface="Tomorrow"/>
                <a:sym typeface="Tomorrow"/>
              </a:rPr>
              <a:t>Uncover hidden treasures and secret treasures</a:t>
            </a:r>
            <a:endParaRPr sz="3200" b="0" i="0" u="none" strike="noStrike" cap="none">
              <a:solidFill>
                <a:schemeClr val="dk1"/>
              </a:solidFill>
              <a:latin typeface="Calibri"/>
              <a:ea typeface="Calibri"/>
              <a:cs typeface="Calibri"/>
              <a:sym typeface="Calibri"/>
            </a:endParaRPr>
          </a:p>
        </p:txBody>
      </p:sp>
      <p:pic>
        <p:nvPicPr>
          <p:cNvPr id="507" name="Google Shape;507;g2c17dbf5ff3_0_463" descr=" "/>
          <p:cNvPicPr preferRelativeResize="0"/>
          <p:nvPr/>
        </p:nvPicPr>
        <p:blipFill rotWithShape="1">
          <a:blip r:embed="rId7">
            <a:alphaModFix/>
          </a:blip>
          <a:srcRect/>
          <a:stretch/>
        </p:blipFill>
        <p:spPr>
          <a:xfrm>
            <a:off x="8814902" y="749300"/>
            <a:ext cx="8573572" cy="12331700"/>
          </a:xfrm>
          <a:prstGeom prst="rect">
            <a:avLst/>
          </a:prstGeom>
          <a:noFill/>
          <a:ln>
            <a:noFill/>
          </a:ln>
        </p:spPr>
      </p:pic>
      <p:pic>
        <p:nvPicPr>
          <p:cNvPr id="508" name="Google Shape;508;g2c17dbf5ff3_0_463" descr=" "/>
          <p:cNvPicPr preferRelativeResize="0"/>
          <p:nvPr/>
        </p:nvPicPr>
        <p:blipFill rotWithShape="1">
          <a:blip r:embed="rId8">
            <a:alphaModFix/>
          </a:blip>
          <a:srcRect/>
          <a:stretch/>
        </p:blipFill>
        <p:spPr>
          <a:xfrm>
            <a:off x="9310264" y="1803400"/>
            <a:ext cx="7582848" cy="10236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513"/>
        <p:cNvGrpSpPr/>
        <p:nvPr/>
      </p:nvGrpSpPr>
      <p:grpSpPr>
        <a:xfrm>
          <a:off x="0" y="0"/>
          <a:ext cx="0" cy="0"/>
          <a:chOff x="0" y="0"/>
          <a:chExt cx="0" cy="0"/>
        </a:xfrm>
      </p:grpSpPr>
      <p:pic>
        <p:nvPicPr>
          <p:cNvPr id="514" name="Google Shape;514;g2c17dbf5ff3_0_48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15" name="Google Shape;515;g2c17dbf5ff3_0_480"/>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g2c17dbf5ff3_0_48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sp>
        <p:nvSpPr>
          <p:cNvPr id="517" name="Google Shape;517;g2c17dbf5ff3_0_480"/>
          <p:cNvSpPr/>
          <p:nvPr/>
        </p:nvSpPr>
        <p:spPr>
          <a:xfrm>
            <a:off x="13882835" y="1003300"/>
            <a:ext cx="98268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A MAGIC PICTURE</a:t>
            </a:r>
            <a:endParaRPr sz="8000" b="0" i="0" u="none" strike="noStrike" cap="non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522"/>
        <p:cNvGrpSpPr/>
        <p:nvPr/>
      </p:nvGrpSpPr>
      <p:grpSpPr>
        <a:xfrm>
          <a:off x="0" y="0"/>
          <a:ext cx="0" cy="0"/>
          <a:chOff x="0" y="0"/>
          <a:chExt cx="0" cy="0"/>
        </a:xfrm>
      </p:grpSpPr>
      <p:pic>
        <p:nvPicPr>
          <p:cNvPr id="523" name="Google Shape;523;g2c17dbf5ff3_0_488" descr=" "/>
          <p:cNvPicPr preferRelativeResize="0"/>
          <p:nvPr/>
        </p:nvPicPr>
        <p:blipFill rotWithShape="1">
          <a:blip r:embed="rId3">
            <a:alphaModFix/>
          </a:blip>
          <a:srcRect/>
          <a:stretch/>
        </p:blipFill>
        <p:spPr>
          <a:xfrm>
            <a:off x="0" y="0"/>
            <a:ext cx="15762670" cy="13716000"/>
          </a:xfrm>
          <a:prstGeom prst="rect">
            <a:avLst/>
          </a:prstGeom>
          <a:noFill/>
          <a:ln>
            <a:noFill/>
          </a:ln>
        </p:spPr>
      </p:pic>
      <p:pic>
        <p:nvPicPr>
          <p:cNvPr id="524" name="Google Shape;524;g2c17dbf5ff3_0_488" descr=" "/>
          <p:cNvPicPr preferRelativeResize="0"/>
          <p:nvPr/>
        </p:nvPicPr>
        <p:blipFill rotWithShape="1">
          <a:blip r:embed="rId4">
            <a:alphaModFix/>
          </a:blip>
          <a:srcRect/>
          <a:stretch/>
        </p:blipFill>
        <p:spPr>
          <a:xfrm>
            <a:off x="22049956" y="622300"/>
            <a:ext cx="1740117" cy="1727200"/>
          </a:xfrm>
          <a:prstGeom prst="rect">
            <a:avLst/>
          </a:prstGeom>
          <a:noFill/>
          <a:ln>
            <a:noFill/>
          </a:ln>
        </p:spPr>
      </p:pic>
      <p:pic>
        <p:nvPicPr>
          <p:cNvPr id="525" name="Google Shape;525;g2c17dbf5ff3_0_488" descr=" "/>
          <p:cNvPicPr preferRelativeResize="0"/>
          <p:nvPr/>
        </p:nvPicPr>
        <p:blipFill rotWithShape="1">
          <a:blip r:embed="rId5">
            <a:alphaModFix/>
          </a:blip>
          <a:srcRect/>
          <a:stretch/>
        </p:blipFill>
        <p:spPr>
          <a:xfrm>
            <a:off x="596975" y="11379200"/>
            <a:ext cx="1740117" cy="1727200"/>
          </a:xfrm>
          <a:prstGeom prst="rect">
            <a:avLst/>
          </a:prstGeom>
          <a:noFill/>
          <a:ln>
            <a:noFill/>
          </a:ln>
        </p:spPr>
      </p:pic>
      <p:sp>
        <p:nvSpPr>
          <p:cNvPr id="526" name="Google Shape;526;g2c17dbf5ff3_0_488"/>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 name="Google Shape;527;g2c17dbf5ff3_0_488"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pic>
        <p:nvPicPr>
          <p:cNvPr id="528" name="Google Shape;528;g2c17dbf5ff3_0_488" descr=" "/>
          <p:cNvPicPr preferRelativeResize="0"/>
          <p:nvPr/>
        </p:nvPicPr>
        <p:blipFill rotWithShape="1">
          <a:blip r:embed="rId7">
            <a:alphaModFix/>
          </a:blip>
          <a:srcRect/>
          <a:stretch/>
        </p:blipFill>
        <p:spPr>
          <a:xfrm>
            <a:off x="508063" y="3911600"/>
            <a:ext cx="14479810" cy="7861300"/>
          </a:xfrm>
          <a:prstGeom prst="rect">
            <a:avLst/>
          </a:prstGeom>
          <a:noFill/>
          <a:ln>
            <a:noFill/>
          </a:ln>
        </p:spPr>
      </p:pic>
      <p:sp>
        <p:nvSpPr>
          <p:cNvPr id="529" name="Google Shape;529;g2c17dbf5ff3_0_488"/>
          <p:cNvSpPr/>
          <p:nvPr/>
        </p:nvSpPr>
        <p:spPr>
          <a:xfrm>
            <a:off x="4242330" y="1250950"/>
            <a:ext cx="162411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FANTASY REALM AT A GLANCE</a:t>
            </a:r>
            <a:endParaRPr sz="8000" b="0" i="0" u="none" strike="noStrike" cap="none">
              <a:solidFill>
                <a:schemeClr val="dk1"/>
              </a:solidFill>
              <a:latin typeface="Calibri"/>
              <a:ea typeface="Calibri"/>
              <a:cs typeface="Calibri"/>
              <a:sym typeface="Calibri"/>
            </a:endParaRPr>
          </a:p>
        </p:txBody>
      </p:sp>
      <p:sp>
        <p:nvSpPr>
          <p:cNvPr id="530" name="Google Shape;530;g2c17dbf5ff3_0_488"/>
          <p:cNvSpPr/>
          <p:nvPr/>
        </p:nvSpPr>
        <p:spPr>
          <a:xfrm>
            <a:off x="16118315" y="3714750"/>
            <a:ext cx="6935100" cy="18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g2c17dbf5ff3_0_488"/>
          <p:cNvSpPr/>
          <p:nvPr/>
        </p:nvSpPr>
        <p:spPr>
          <a:xfrm>
            <a:off x="16118315" y="3714750"/>
            <a:ext cx="6935100" cy="18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g2c17dbf5ff3_0_488"/>
          <p:cNvSpPr/>
          <p:nvPr/>
        </p:nvSpPr>
        <p:spPr>
          <a:xfrm>
            <a:off x="16118315" y="3714750"/>
            <a:ext cx="71382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THE FOREST</a:t>
            </a:r>
            <a:endParaRPr sz="4800" b="0" i="0" u="none" strike="noStrike" cap="none">
              <a:solidFill>
                <a:schemeClr val="dk1"/>
              </a:solidFill>
              <a:latin typeface="Calibri"/>
              <a:ea typeface="Calibri"/>
              <a:cs typeface="Calibri"/>
              <a:sym typeface="Calibri"/>
            </a:endParaRPr>
          </a:p>
        </p:txBody>
      </p:sp>
      <p:sp>
        <p:nvSpPr>
          <p:cNvPr id="533" name="Google Shape;533;g2c17dbf5ff3_0_488"/>
          <p:cNvSpPr/>
          <p:nvPr/>
        </p:nvSpPr>
        <p:spPr>
          <a:xfrm>
            <a:off x="16118315" y="4552950"/>
            <a:ext cx="7070700"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 magical forest filled with animals and enchanted creatures.</a:t>
            </a:r>
            <a:endParaRPr sz="3200" b="0" i="0" u="none" strike="noStrike" cap="none">
              <a:solidFill>
                <a:schemeClr val="dk1"/>
              </a:solidFill>
              <a:latin typeface="Calibri"/>
              <a:ea typeface="Calibri"/>
              <a:cs typeface="Calibri"/>
              <a:sym typeface="Calibri"/>
            </a:endParaRPr>
          </a:p>
        </p:txBody>
      </p:sp>
      <p:sp>
        <p:nvSpPr>
          <p:cNvPr id="534" name="Google Shape;534;g2c17dbf5ff3_0_488"/>
          <p:cNvSpPr/>
          <p:nvPr/>
        </p:nvSpPr>
        <p:spPr>
          <a:xfrm>
            <a:off x="16118315" y="6883400"/>
            <a:ext cx="6935100" cy="18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g2c17dbf5ff3_0_488"/>
          <p:cNvSpPr/>
          <p:nvPr/>
        </p:nvSpPr>
        <p:spPr>
          <a:xfrm>
            <a:off x="16118315" y="6883400"/>
            <a:ext cx="6935100" cy="18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g2c17dbf5ff3_0_488"/>
          <p:cNvSpPr/>
          <p:nvPr/>
        </p:nvSpPr>
        <p:spPr>
          <a:xfrm>
            <a:off x="16118315" y="6883400"/>
            <a:ext cx="71382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THE CAVES</a:t>
            </a:r>
            <a:endParaRPr sz="4800" b="0" i="0" u="none" strike="noStrike" cap="none">
              <a:solidFill>
                <a:schemeClr val="dk1"/>
              </a:solidFill>
              <a:latin typeface="Calibri"/>
              <a:ea typeface="Calibri"/>
              <a:cs typeface="Calibri"/>
              <a:sym typeface="Calibri"/>
            </a:endParaRPr>
          </a:p>
        </p:txBody>
      </p:sp>
      <p:sp>
        <p:nvSpPr>
          <p:cNvPr id="537" name="Google Shape;537;g2c17dbf5ff3_0_488"/>
          <p:cNvSpPr/>
          <p:nvPr/>
        </p:nvSpPr>
        <p:spPr>
          <a:xfrm>
            <a:off x="16118315" y="7721600"/>
            <a:ext cx="7070700"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 network of underground caves filled with gems and crystals.</a:t>
            </a:r>
            <a:endParaRPr sz="3200" b="0" i="0" u="none" strike="noStrike" cap="none">
              <a:solidFill>
                <a:schemeClr val="dk1"/>
              </a:solidFill>
              <a:latin typeface="Calibri"/>
              <a:ea typeface="Calibri"/>
              <a:cs typeface="Calibri"/>
              <a:sym typeface="Calibri"/>
            </a:endParaRPr>
          </a:p>
        </p:txBody>
      </p:sp>
      <p:sp>
        <p:nvSpPr>
          <p:cNvPr id="538" name="Google Shape;538;g2c17dbf5ff3_0_488"/>
          <p:cNvSpPr/>
          <p:nvPr/>
        </p:nvSpPr>
        <p:spPr>
          <a:xfrm>
            <a:off x="16118315" y="10045700"/>
            <a:ext cx="6935100" cy="18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g2c17dbf5ff3_0_488"/>
          <p:cNvSpPr/>
          <p:nvPr/>
        </p:nvSpPr>
        <p:spPr>
          <a:xfrm>
            <a:off x="16118315" y="10045700"/>
            <a:ext cx="6935100" cy="18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g2c17dbf5ff3_0_488"/>
          <p:cNvSpPr/>
          <p:nvPr/>
        </p:nvSpPr>
        <p:spPr>
          <a:xfrm>
            <a:off x="16118315" y="10045700"/>
            <a:ext cx="71382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THE LAIR</a:t>
            </a:r>
            <a:endParaRPr sz="4800" b="0" i="0" u="none" strike="noStrike" cap="none">
              <a:solidFill>
                <a:schemeClr val="dk1"/>
              </a:solidFill>
              <a:latin typeface="Calibri"/>
              <a:ea typeface="Calibri"/>
              <a:cs typeface="Calibri"/>
              <a:sym typeface="Calibri"/>
            </a:endParaRPr>
          </a:p>
        </p:txBody>
      </p:sp>
      <p:sp>
        <p:nvSpPr>
          <p:cNvPr id="541" name="Google Shape;541;g2c17dbf5ff3_0_488"/>
          <p:cNvSpPr/>
          <p:nvPr/>
        </p:nvSpPr>
        <p:spPr>
          <a:xfrm>
            <a:off x="16118315" y="10883900"/>
            <a:ext cx="7070700"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 dangerous and mysterious place where dragons reside.</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546"/>
        <p:cNvGrpSpPr/>
        <p:nvPr/>
      </p:nvGrpSpPr>
      <p:grpSpPr>
        <a:xfrm>
          <a:off x="0" y="0"/>
          <a:ext cx="0" cy="0"/>
          <a:chOff x="0" y="0"/>
          <a:chExt cx="0" cy="0"/>
        </a:xfrm>
      </p:grpSpPr>
      <p:pic>
        <p:nvPicPr>
          <p:cNvPr id="547" name="Google Shape;547;g2c17dbf5ff3_0_511" descr=" "/>
          <p:cNvPicPr preferRelativeResize="0"/>
          <p:nvPr/>
        </p:nvPicPr>
        <p:blipFill rotWithShape="1">
          <a:blip r:embed="rId3">
            <a:alphaModFix/>
          </a:blip>
          <a:srcRect/>
          <a:stretch/>
        </p:blipFill>
        <p:spPr>
          <a:xfrm>
            <a:off x="1956044" y="0"/>
            <a:ext cx="22431004" cy="13716000"/>
          </a:xfrm>
          <a:prstGeom prst="rect">
            <a:avLst/>
          </a:prstGeom>
          <a:noFill/>
          <a:ln>
            <a:noFill/>
          </a:ln>
        </p:spPr>
      </p:pic>
      <p:pic>
        <p:nvPicPr>
          <p:cNvPr id="548" name="Google Shape;548;g2c17dbf5ff3_0_511" descr=" "/>
          <p:cNvPicPr preferRelativeResize="0"/>
          <p:nvPr/>
        </p:nvPicPr>
        <p:blipFill rotWithShape="1">
          <a:blip r:embed="rId4">
            <a:alphaModFix/>
          </a:blip>
          <a:srcRect/>
          <a:stretch/>
        </p:blipFill>
        <p:spPr>
          <a:xfrm>
            <a:off x="22418302" y="762000"/>
            <a:ext cx="1333667" cy="1333500"/>
          </a:xfrm>
          <a:prstGeom prst="rect">
            <a:avLst/>
          </a:prstGeom>
          <a:noFill/>
          <a:ln>
            <a:noFill/>
          </a:ln>
        </p:spPr>
      </p:pic>
      <p:pic>
        <p:nvPicPr>
          <p:cNvPr id="549" name="Google Shape;549;g2c17dbf5ff3_0_511" descr=" "/>
          <p:cNvPicPr preferRelativeResize="0"/>
          <p:nvPr/>
        </p:nvPicPr>
        <p:blipFill rotWithShape="1">
          <a:blip r:embed="rId5">
            <a:alphaModFix/>
          </a:blip>
          <a:srcRect/>
          <a:stretch/>
        </p:blipFill>
        <p:spPr>
          <a:xfrm>
            <a:off x="622378" y="11620500"/>
            <a:ext cx="1333667" cy="1333500"/>
          </a:xfrm>
          <a:prstGeom prst="rect">
            <a:avLst/>
          </a:prstGeom>
          <a:noFill/>
          <a:ln>
            <a:noFill/>
          </a:ln>
        </p:spPr>
      </p:pic>
      <p:sp>
        <p:nvSpPr>
          <p:cNvPr id="550" name="Google Shape;550;g2c17dbf5ff3_0_511"/>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1" name="Google Shape;551;g2c17dbf5ff3_0_511"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sp>
        <p:nvSpPr>
          <p:cNvPr id="552" name="Google Shape;552;g2c17dbf5ff3_0_511"/>
          <p:cNvSpPr/>
          <p:nvPr/>
        </p:nvSpPr>
        <p:spPr>
          <a:xfrm>
            <a:off x="2286286" y="908050"/>
            <a:ext cx="78327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THE TIMELINE</a:t>
            </a:r>
            <a:endParaRPr sz="8000" b="0" i="0" u="none" strike="noStrike" cap="none">
              <a:solidFill>
                <a:schemeClr val="dk1"/>
              </a:solidFill>
              <a:latin typeface="Calibri"/>
              <a:ea typeface="Calibri"/>
              <a:cs typeface="Calibri"/>
              <a:sym typeface="Calibri"/>
            </a:endParaRPr>
          </a:p>
        </p:txBody>
      </p:sp>
      <p:pic>
        <p:nvPicPr>
          <p:cNvPr id="553" name="Google Shape;553;g2c17dbf5ff3_0_511" descr=" "/>
          <p:cNvPicPr preferRelativeResize="0"/>
          <p:nvPr/>
        </p:nvPicPr>
        <p:blipFill rotWithShape="1">
          <a:blip r:embed="rId7">
            <a:alphaModFix/>
          </a:blip>
          <a:srcRect/>
          <a:stretch/>
        </p:blipFill>
        <p:spPr>
          <a:xfrm>
            <a:off x="1574997" y="3124200"/>
            <a:ext cx="21237054" cy="8191500"/>
          </a:xfrm>
          <a:prstGeom prst="rect">
            <a:avLst/>
          </a:prstGeom>
          <a:noFill/>
          <a:ln>
            <a:noFill/>
          </a:ln>
        </p:spPr>
      </p:pic>
      <p:pic>
        <p:nvPicPr>
          <p:cNvPr id="554" name="Google Shape;554;g2c17dbf5ff3_0_511" descr=" "/>
          <p:cNvPicPr preferRelativeResize="0"/>
          <p:nvPr/>
        </p:nvPicPr>
        <p:blipFill rotWithShape="1">
          <a:blip r:embed="rId8">
            <a:alphaModFix/>
          </a:blip>
          <a:srcRect/>
          <a:stretch/>
        </p:blipFill>
        <p:spPr>
          <a:xfrm>
            <a:off x="4077210" y="5956300"/>
            <a:ext cx="38105" cy="2527300"/>
          </a:xfrm>
          <a:prstGeom prst="rect">
            <a:avLst/>
          </a:prstGeom>
          <a:noFill/>
          <a:ln>
            <a:noFill/>
          </a:ln>
        </p:spPr>
      </p:pic>
      <p:pic>
        <p:nvPicPr>
          <p:cNvPr id="555" name="Google Shape;555;g2c17dbf5ff3_0_511" descr=" "/>
          <p:cNvPicPr preferRelativeResize="0"/>
          <p:nvPr/>
        </p:nvPicPr>
        <p:blipFill rotWithShape="1">
          <a:blip r:embed="rId8">
            <a:alphaModFix/>
          </a:blip>
          <a:srcRect/>
          <a:stretch/>
        </p:blipFill>
        <p:spPr>
          <a:xfrm>
            <a:off x="9462683" y="5956300"/>
            <a:ext cx="38105" cy="2527300"/>
          </a:xfrm>
          <a:prstGeom prst="rect">
            <a:avLst/>
          </a:prstGeom>
          <a:noFill/>
          <a:ln>
            <a:noFill/>
          </a:ln>
        </p:spPr>
      </p:pic>
      <p:pic>
        <p:nvPicPr>
          <p:cNvPr id="556" name="Google Shape;556;g2c17dbf5ff3_0_511" descr=" "/>
          <p:cNvPicPr preferRelativeResize="0"/>
          <p:nvPr/>
        </p:nvPicPr>
        <p:blipFill rotWithShape="1">
          <a:blip r:embed="rId8">
            <a:alphaModFix/>
          </a:blip>
          <a:srcRect/>
          <a:stretch/>
        </p:blipFill>
        <p:spPr>
          <a:xfrm>
            <a:off x="14848156" y="5956300"/>
            <a:ext cx="38105" cy="2527300"/>
          </a:xfrm>
          <a:prstGeom prst="rect">
            <a:avLst/>
          </a:prstGeom>
          <a:noFill/>
          <a:ln>
            <a:noFill/>
          </a:ln>
        </p:spPr>
      </p:pic>
      <p:pic>
        <p:nvPicPr>
          <p:cNvPr id="557" name="Google Shape;557;g2c17dbf5ff3_0_511" descr=" "/>
          <p:cNvPicPr preferRelativeResize="0"/>
          <p:nvPr/>
        </p:nvPicPr>
        <p:blipFill rotWithShape="1">
          <a:blip r:embed="rId8">
            <a:alphaModFix/>
          </a:blip>
          <a:srcRect/>
          <a:stretch/>
        </p:blipFill>
        <p:spPr>
          <a:xfrm>
            <a:off x="20233629" y="5956300"/>
            <a:ext cx="38105" cy="2527300"/>
          </a:xfrm>
          <a:prstGeom prst="rect">
            <a:avLst/>
          </a:prstGeom>
          <a:noFill/>
          <a:ln>
            <a:noFill/>
          </a:ln>
        </p:spPr>
      </p:pic>
      <p:sp>
        <p:nvSpPr>
          <p:cNvPr id="558" name="Google Shape;558;g2c17dbf5ff3_0_511"/>
          <p:cNvSpPr/>
          <p:nvPr/>
        </p:nvSpPr>
        <p:spPr>
          <a:xfrm>
            <a:off x="1574997" y="6451600"/>
            <a:ext cx="21237000" cy="152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g2c17dbf5ff3_0_511"/>
          <p:cNvSpPr/>
          <p:nvPr/>
        </p:nvSpPr>
        <p:spPr>
          <a:xfrm>
            <a:off x="1574997"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g2c17dbf5ff3_0_511"/>
          <p:cNvSpPr/>
          <p:nvPr/>
        </p:nvSpPr>
        <p:spPr>
          <a:xfrm>
            <a:off x="2749894" y="6845300"/>
            <a:ext cx="29340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800"/>
              <a:buFont typeface="Tomorrow"/>
              <a:buNone/>
            </a:pPr>
            <a:r>
              <a:rPr lang="en-US" sz="4800" b="1" i="0" u="none" strike="noStrike" cap="none">
                <a:solidFill>
                  <a:srgbClr val="000000"/>
                </a:solidFill>
                <a:latin typeface="Tomorrow"/>
                <a:ea typeface="Tomorrow"/>
                <a:cs typeface="Tomorrow"/>
                <a:sym typeface="Tomorrow"/>
              </a:rPr>
              <a:t>ECLIPSE</a:t>
            </a:r>
            <a:endParaRPr sz="4800" b="0" i="0" u="none" strike="noStrike" cap="none">
              <a:solidFill>
                <a:schemeClr val="dk1"/>
              </a:solidFill>
              <a:latin typeface="Calibri"/>
              <a:ea typeface="Calibri"/>
              <a:cs typeface="Calibri"/>
              <a:sym typeface="Calibri"/>
            </a:endParaRPr>
          </a:p>
        </p:txBody>
      </p:sp>
      <p:sp>
        <p:nvSpPr>
          <p:cNvPr id="561" name="Google Shape;561;g2c17dbf5ff3_0_511"/>
          <p:cNvSpPr/>
          <p:nvPr/>
        </p:nvSpPr>
        <p:spPr>
          <a:xfrm>
            <a:off x="6655632" y="7213600"/>
            <a:ext cx="304800" cy="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2" name="Google Shape;562;g2c17dbf5ff3_0_511" descr=" "/>
          <p:cNvPicPr preferRelativeResize="0"/>
          <p:nvPr/>
        </p:nvPicPr>
        <p:blipFill rotWithShape="1">
          <a:blip r:embed="rId9">
            <a:alphaModFix/>
          </a:blip>
          <a:srcRect/>
          <a:stretch/>
        </p:blipFill>
        <p:spPr>
          <a:xfrm>
            <a:off x="6655632" y="7175500"/>
            <a:ext cx="304838" cy="38100"/>
          </a:xfrm>
          <a:prstGeom prst="rect">
            <a:avLst/>
          </a:prstGeom>
          <a:noFill/>
          <a:ln>
            <a:noFill/>
          </a:ln>
        </p:spPr>
      </p:pic>
      <p:sp>
        <p:nvSpPr>
          <p:cNvPr id="563" name="Google Shape;563;g2c17dbf5ff3_0_511"/>
          <p:cNvSpPr/>
          <p:nvPr/>
        </p:nvSpPr>
        <p:spPr>
          <a:xfrm>
            <a:off x="6960470"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g2c17dbf5ff3_0_511"/>
          <p:cNvSpPr/>
          <p:nvPr/>
        </p:nvSpPr>
        <p:spPr>
          <a:xfrm>
            <a:off x="8427503" y="6845300"/>
            <a:ext cx="23499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800"/>
              <a:buFont typeface="Tomorrow"/>
              <a:buNone/>
            </a:pPr>
            <a:r>
              <a:rPr lang="en-US" sz="4800" b="1" i="0" u="none" strike="noStrike" cap="none">
                <a:solidFill>
                  <a:srgbClr val="000000"/>
                </a:solidFill>
                <a:latin typeface="Tomorrow"/>
                <a:ea typeface="Tomorrow"/>
                <a:cs typeface="Tomorrow"/>
                <a:sym typeface="Tomorrow"/>
              </a:rPr>
              <a:t>QUEST</a:t>
            </a:r>
            <a:endParaRPr sz="4800" b="0" i="0" u="none" strike="noStrike" cap="none">
              <a:solidFill>
                <a:schemeClr val="dk1"/>
              </a:solidFill>
              <a:latin typeface="Calibri"/>
              <a:ea typeface="Calibri"/>
              <a:cs typeface="Calibri"/>
              <a:sym typeface="Calibri"/>
            </a:endParaRPr>
          </a:p>
        </p:txBody>
      </p:sp>
      <p:sp>
        <p:nvSpPr>
          <p:cNvPr id="565" name="Google Shape;565;g2c17dbf5ff3_0_511"/>
          <p:cNvSpPr/>
          <p:nvPr/>
        </p:nvSpPr>
        <p:spPr>
          <a:xfrm>
            <a:off x="12041105" y="7213600"/>
            <a:ext cx="304800" cy="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g2c17dbf5ff3_0_511" descr=" "/>
          <p:cNvPicPr preferRelativeResize="0"/>
          <p:nvPr/>
        </p:nvPicPr>
        <p:blipFill rotWithShape="1">
          <a:blip r:embed="rId9">
            <a:alphaModFix/>
          </a:blip>
          <a:srcRect/>
          <a:stretch/>
        </p:blipFill>
        <p:spPr>
          <a:xfrm>
            <a:off x="12041105" y="7175500"/>
            <a:ext cx="304838" cy="38100"/>
          </a:xfrm>
          <a:prstGeom prst="rect">
            <a:avLst/>
          </a:prstGeom>
          <a:noFill/>
          <a:ln>
            <a:noFill/>
          </a:ln>
        </p:spPr>
      </p:pic>
      <p:sp>
        <p:nvSpPr>
          <p:cNvPr id="567" name="Google Shape;567;g2c17dbf5ff3_0_511"/>
          <p:cNvSpPr/>
          <p:nvPr/>
        </p:nvSpPr>
        <p:spPr>
          <a:xfrm>
            <a:off x="12345943"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g2c17dbf5ff3_0_511"/>
          <p:cNvSpPr/>
          <p:nvPr/>
        </p:nvSpPr>
        <p:spPr>
          <a:xfrm>
            <a:off x="12790499" y="6845300"/>
            <a:ext cx="43947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800"/>
              <a:buFont typeface="Tomorrow"/>
              <a:buNone/>
            </a:pPr>
            <a:r>
              <a:rPr lang="en-US" sz="4800" b="1" i="0" u="none" strike="noStrike" cap="none">
                <a:solidFill>
                  <a:srgbClr val="000000"/>
                </a:solidFill>
                <a:latin typeface="Tomorrow"/>
                <a:ea typeface="Tomorrow"/>
                <a:cs typeface="Tomorrow"/>
                <a:sym typeface="Tomorrow"/>
              </a:rPr>
              <a:t>FOUNDATION</a:t>
            </a:r>
            <a:endParaRPr sz="4800" b="0" i="0" u="none" strike="noStrike" cap="none">
              <a:solidFill>
                <a:schemeClr val="dk1"/>
              </a:solidFill>
              <a:latin typeface="Calibri"/>
              <a:ea typeface="Calibri"/>
              <a:cs typeface="Calibri"/>
              <a:sym typeface="Calibri"/>
            </a:endParaRPr>
          </a:p>
        </p:txBody>
      </p:sp>
      <p:sp>
        <p:nvSpPr>
          <p:cNvPr id="569" name="Google Shape;569;g2c17dbf5ff3_0_511"/>
          <p:cNvSpPr/>
          <p:nvPr/>
        </p:nvSpPr>
        <p:spPr>
          <a:xfrm>
            <a:off x="17426578" y="7213600"/>
            <a:ext cx="304800" cy="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0" name="Google Shape;570;g2c17dbf5ff3_0_511" descr=" "/>
          <p:cNvPicPr preferRelativeResize="0"/>
          <p:nvPr/>
        </p:nvPicPr>
        <p:blipFill rotWithShape="1">
          <a:blip r:embed="rId9">
            <a:alphaModFix/>
          </a:blip>
          <a:srcRect/>
          <a:stretch/>
        </p:blipFill>
        <p:spPr>
          <a:xfrm>
            <a:off x="17426578" y="7175500"/>
            <a:ext cx="304838" cy="38100"/>
          </a:xfrm>
          <a:prstGeom prst="rect">
            <a:avLst/>
          </a:prstGeom>
          <a:noFill/>
          <a:ln>
            <a:noFill/>
          </a:ln>
        </p:spPr>
      </p:pic>
      <p:sp>
        <p:nvSpPr>
          <p:cNvPr id="571" name="Google Shape;571;g2c17dbf5ff3_0_511"/>
          <p:cNvSpPr/>
          <p:nvPr/>
        </p:nvSpPr>
        <p:spPr>
          <a:xfrm>
            <a:off x="17731416"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g2c17dbf5ff3_0_511"/>
          <p:cNvSpPr/>
          <p:nvPr/>
        </p:nvSpPr>
        <p:spPr>
          <a:xfrm>
            <a:off x="18258532" y="6845300"/>
            <a:ext cx="42297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800"/>
              <a:buFont typeface="Tomorrow"/>
              <a:buNone/>
            </a:pPr>
            <a:r>
              <a:rPr lang="en-US" sz="4800" b="1" i="0" u="none" strike="noStrike" cap="none">
                <a:solidFill>
                  <a:srgbClr val="000000"/>
                </a:solidFill>
                <a:latin typeface="Tomorrow"/>
                <a:ea typeface="Tomorrow"/>
                <a:cs typeface="Tomorrow"/>
                <a:sym typeface="Tomorrow"/>
              </a:rPr>
              <a:t>TRANSFORM</a:t>
            </a:r>
            <a:endParaRPr sz="4800" b="0" i="0" u="none" strike="noStrike" cap="none">
              <a:solidFill>
                <a:schemeClr val="dk1"/>
              </a:solidFill>
              <a:latin typeface="Calibri"/>
              <a:ea typeface="Calibri"/>
              <a:cs typeface="Calibri"/>
              <a:sym typeface="Calibri"/>
            </a:endParaRPr>
          </a:p>
        </p:txBody>
      </p:sp>
      <p:pic>
        <p:nvPicPr>
          <p:cNvPr id="573" name="Google Shape;573;g2c17dbf5ff3_0_511" descr=" "/>
          <p:cNvPicPr preferRelativeResize="0"/>
          <p:nvPr/>
        </p:nvPicPr>
        <p:blipFill rotWithShape="1">
          <a:blip r:embed="rId10">
            <a:alphaModFix/>
          </a:blip>
          <a:srcRect/>
          <a:stretch/>
        </p:blipFill>
        <p:spPr>
          <a:xfrm>
            <a:off x="3289773" y="4229100"/>
            <a:ext cx="1650022" cy="1625600"/>
          </a:xfrm>
          <a:prstGeom prst="rect">
            <a:avLst/>
          </a:prstGeom>
          <a:noFill/>
          <a:ln>
            <a:noFill/>
          </a:ln>
        </p:spPr>
      </p:pic>
      <p:pic>
        <p:nvPicPr>
          <p:cNvPr id="574" name="Google Shape;574;g2c17dbf5ff3_0_511" descr=" "/>
          <p:cNvPicPr preferRelativeResize="0"/>
          <p:nvPr/>
        </p:nvPicPr>
        <p:blipFill rotWithShape="1">
          <a:blip r:embed="rId11">
            <a:alphaModFix/>
          </a:blip>
          <a:srcRect/>
          <a:stretch/>
        </p:blipFill>
        <p:spPr>
          <a:xfrm>
            <a:off x="8675246" y="8585200"/>
            <a:ext cx="1661573" cy="1625600"/>
          </a:xfrm>
          <a:prstGeom prst="rect">
            <a:avLst/>
          </a:prstGeom>
          <a:noFill/>
          <a:ln>
            <a:noFill/>
          </a:ln>
        </p:spPr>
      </p:pic>
      <p:pic>
        <p:nvPicPr>
          <p:cNvPr id="575" name="Google Shape;575;g2c17dbf5ff3_0_511" descr=" "/>
          <p:cNvPicPr preferRelativeResize="0"/>
          <p:nvPr/>
        </p:nvPicPr>
        <p:blipFill rotWithShape="1">
          <a:blip r:embed="rId12">
            <a:alphaModFix/>
          </a:blip>
          <a:srcRect/>
          <a:stretch/>
        </p:blipFill>
        <p:spPr>
          <a:xfrm>
            <a:off x="14086123" y="4229100"/>
            <a:ext cx="1603901" cy="1625600"/>
          </a:xfrm>
          <a:prstGeom prst="rect">
            <a:avLst/>
          </a:prstGeom>
          <a:noFill/>
          <a:ln>
            <a:noFill/>
          </a:ln>
        </p:spPr>
      </p:pic>
      <p:pic>
        <p:nvPicPr>
          <p:cNvPr id="576" name="Google Shape;576;g2c17dbf5ff3_0_511" descr=" "/>
          <p:cNvPicPr preferRelativeResize="0"/>
          <p:nvPr/>
        </p:nvPicPr>
        <p:blipFill rotWithShape="1">
          <a:blip r:embed="rId13">
            <a:alphaModFix/>
          </a:blip>
          <a:srcRect/>
          <a:stretch/>
        </p:blipFill>
        <p:spPr>
          <a:xfrm>
            <a:off x="19469499" y="8587432"/>
            <a:ext cx="1612066" cy="1625600"/>
          </a:xfrm>
          <a:prstGeom prst="rect">
            <a:avLst/>
          </a:prstGeom>
          <a:noFill/>
          <a:ln>
            <a:noFill/>
          </a:ln>
        </p:spPr>
      </p:pic>
      <p:sp>
        <p:nvSpPr>
          <p:cNvPr id="577" name="Google Shape;577;g2c17dbf5ff3_0_511"/>
          <p:cNvSpPr/>
          <p:nvPr/>
        </p:nvSpPr>
        <p:spPr>
          <a:xfrm>
            <a:off x="1574997" y="86042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2c17dbf5ff3_0_511"/>
          <p:cNvSpPr/>
          <p:nvPr/>
        </p:nvSpPr>
        <p:spPr>
          <a:xfrm>
            <a:off x="1981448" y="89090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g2c17dbf5ff3_0_511"/>
          <p:cNvSpPr/>
          <p:nvPr/>
        </p:nvSpPr>
        <p:spPr>
          <a:xfrm>
            <a:off x="1879835" y="89090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APRIL</a:t>
            </a:r>
            <a:endParaRPr sz="4800" b="0" i="0" u="none" strike="noStrike" cap="none">
              <a:solidFill>
                <a:schemeClr val="dk1"/>
              </a:solidFill>
              <a:latin typeface="Calibri"/>
              <a:ea typeface="Calibri"/>
              <a:cs typeface="Calibri"/>
              <a:sym typeface="Calibri"/>
            </a:endParaRPr>
          </a:p>
        </p:txBody>
      </p:sp>
      <p:sp>
        <p:nvSpPr>
          <p:cNvPr id="580" name="Google Shape;580;g2c17dbf5ff3_0_511"/>
          <p:cNvSpPr/>
          <p:nvPr/>
        </p:nvSpPr>
        <p:spPr>
          <a:xfrm>
            <a:off x="1913706" y="97472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Eclipse, quest for artifact, volcano disaster</a:t>
            </a:r>
            <a:endParaRPr sz="3200" b="0" i="0" u="none" strike="noStrike" cap="none">
              <a:solidFill>
                <a:schemeClr val="dk1"/>
              </a:solidFill>
              <a:latin typeface="Calibri"/>
              <a:ea typeface="Calibri"/>
              <a:cs typeface="Calibri"/>
              <a:sym typeface="Calibri"/>
            </a:endParaRPr>
          </a:p>
        </p:txBody>
      </p:sp>
      <p:sp>
        <p:nvSpPr>
          <p:cNvPr id="581" name="Google Shape;581;g2c17dbf5ff3_0_511"/>
          <p:cNvSpPr/>
          <p:nvPr/>
        </p:nvSpPr>
        <p:spPr>
          <a:xfrm>
            <a:off x="6960470" y="29400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g2c17dbf5ff3_0_511"/>
          <p:cNvSpPr/>
          <p:nvPr/>
        </p:nvSpPr>
        <p:spPr>
          <a:xfrm>
            <a:off x="7366921" y="32448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g2c17dbf5ff3_0_511"/>
          <p:cNvSpPr/>
          <p:nvPr/>
        </p:nvSpPr>
        <p:spPr>
          <a:xfrm>
            <a:off x="7265308" y="32448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MAY</a:t>
            </a:r>
            <a:endParaRPr sz="4800" b="0" i="0" u="none" strike="noStrike" cap="none">
              <a:solidFill>
                <a:schemeClr val="dk1"/>
              </a:solidFill>
              <a:latin typeface="Calibri"/>
              <a:ea typeface="Calibri"/>
              <a:cs typeface="Calibri"/>
              <a:sym typeface="Calibri"/>
            </a:endParaRPr>
          </a:p>
        </p:txBody>
      </p:sp>
      <p:sp>
        <p:nvSpPr>
          <p:cNvPr id="584" name="Google Shape;584;g2c17dbf5ff3_0_511"/>
          <p:cNvSpPr/>
          <p:nvPr/>
        </p:nvSpPr>
        <p:spPr>
          <a:xfrm>
            <a:off x="7299179" y="40830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Shimmering City, conquest, Unicorn Crystal</a:t>
            </a:r>
            <a:endParaRPr sz="3200" b="0" i="0" u="none" strike="noStrike" cap="none">
              <a:solidFill>
                <a:schemeClr val="dk1"/>
              </a:solidFill>
              <a:latin typeface="Calibri"/>
              <a:ea typeface="Calibri"/>
              <a:cs typeface="Calibri"/>
              <a:sym typeface="Calibri"/>
            </a:endParaRPr>
          </a:p>
        </p:txBody>
      </p:sp>
      <p:sp>
        <p:nvSpPr>
          <p:cNvPr id="585" name="Google Shape;585;g2c17dbf5ff3_0_511"/>
          <p:cNvSpPr/>
          <p:nvPr/>
        </p:nvSpPr>
        <p:spPr>
          <a:xfrm>
            <a:off x="12345943" y="86042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g2c17dbf5ff3_0_511"/>
          <p:cNvSpPr/>
          <p:nvPr/>
        </p:nvSpPr>
        <p:spPr>
          <a:xfrm>
            <a:off x="12752394" y="89090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g2c17dbf5ff3_0_511"/>
          <p:cNvSpPr/>
          <p:nvPr/>
        </p:nvSpPr>
        <p:spPr>
          <a:xfrm>
            <a:off x="12650781" y="89090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JUNE</a:t>
            </a:r>
            <a:endParaRPr sz="4800" b="0" i="0" u="none" strike="noStrike" cap="none">
              <a:solidFill>
                <a:schemeClr val="dk1"/>
              </a:solidFill>
              <a:latin typeface="Calibri"/>
              <a:ea typeface="Calibri"/>
              <a:cs typeface="Calibri"/>
              <a:sym typeface="Calibri"/>
            </a:endParaRPr>
          </a:p>
        </p:txBody>
      </p:sp>
      <p:sp>
        <p:nvSpPr>
          <p:cNvPr id="588" name="Google Shape;588;g2c17dbf5ff3_0_511"/>
          <p:cNvSpPr/>
          <p:nvPr/>
        </p:nvSpPr>
        <p:spPr>
          <a:xfrm>
            <a:off x="12684652" y="97472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War, curse from artifact, magic discovery</a:t>
            </a:r>
            <a:endParaRPr sz="3200" b="0" i="0" u="none" strike="noStrike" cap="none">
              <a:solidFill>
                <a:schemeClr val="dk1"/>
              </a:solidFill>
              <a:latin typeface="Calibri"/>
              <a:ea typeface="Calibri"/>
              <a:cs typeface="Calibri"/>
              <a:sym typeface="Calibri"/>
            </a:endParaRPr>
          </a:p>
        </p:txBody>
      </p:sp>
      <p:sp>
        <p:nvSpPr>
          <p:cNvPr id="589" name="Google Shape;589;g2c17dbf5ff3_0_511"/>
          <p:cNvSpPr/>
          <p:nvPr/>
        </p:nvSpPr>
        <p:spPr>
          <a:xfrm>
            <a:off x="17731416" y="29400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g2c17dbf5ff3_0_511"/>
          <p:cNvSpPr/>
          <p:nvPr/>
        </p:nvSpPr>
        <p:spPr>
          <a:xfrm>
            <a:off x="18137867" y="32448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g2c17dbf5ff3_0_511"/>
          <p:cNvSpPr/>
          <p:nvPr/>
        </p:nvSpPr>
        <p:spPr>
          <a:xfrm>
            <a:off x="18036254" y="32448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JULY</a:t>
            </a:r>
            <a:endParaRPr sz="4800" b="0" i="0" u="none" strike="noStrike" cap="none">
              <a:solidFill>
                <a:schemeClr val="dk1"/>
              </a:solidFill>
              <a:latin typeface="Calibri"/>
              <a:ea typeface="Calibri"/>
              <a:cs typeface="Calibri"/>
              <a:sym typeface="Calibri"/>
            </a:endParaRPr>
          </a:p>
        </p:txBody>
      </p:sp>
      <p:sp>
        <p:nvSpPr>
          <p:cNvPr id="592" name="Google Shape;592;g2c17dbf5ff3_0_511"/>
          <p:cNvSpPr/>
          <p:nvPr/>
        </p:nvSpPr>
        <p:spPr>
          <a:xfrm>
            <a:off x="18070125" y="40830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Kingdom invaded, betrayal, hero's festival</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597"/>
        <p:cNvGrpSpPr/>
        <p:nvPr/>
      </p:nvGrpSpPr>
      <p:grpSpPr>
        <a:xfrm>
          <a:off x="0" y="0"/>
          <a:ext cx="0" cy="0"/>
          <a:chOff x="0" y="0"/>
          <a:chExt cx="0" cy="0"/>
        </a:xfrm>
      </p:grpSpPr>
      <p:pic>
        <p:nvPicPr>
          <p:cNvPr id="598" name="Google Shape;598;g2c17dbf5ff3_0_561" descr=" "/>
          <p:cNvPicPr preferRelativeResize="0"/>
          <p:nvPr/>
        </p:nvPicPr>
        <p:blipFill rotWithShape="1">
          <a:blip r:embed="rId3">
            <a:alphaModFix/>
          </a:blip>
          <a:srcRect/>
          <a:stretch/>
        </p:blipFill>
        <p:spPr>
          <a:xfrm>
            <a:off x="0" y="0"/>
            <a:ext cx="23599550" cy="13716000"/>
          </a:xfrm>
          <a:prstGeom prst="rect">
            <a:avLst/>
          </a:prstGeom>
          <a:noFill/>
          <a:ln>
            <a:noFill/>
          </a:ln>
        </p:spPr>
      </p:pic>
      <p:pic>
        <p:nvPicPr>
          <p:cNvPr id="599" name="Google Shape;599;g2c17dbf5ff3_0_561" descr=" "/>
          <p:cNvPicPr preferRelativeResize="0"/>
          <p:nvPr/>
        </p:nvPicPr>
        <p:blipFill rotWithShape="1">
          <a:blip r:embed="rId4">
            <a:alphaModFix/>
          </a:blip>
          <a:srcRect/>
          <a:stretch/>
        </p:blipFill>
        <p:spPr>
          <a:xfrm>
            <a:off x="596975" y="609600"/>
            <a:ext cx="1740117" cy="1727200"/>
          </a:xfrm>
          <a:prstGeom prst="rect">
            <a:avLst/>
          </a:prstGeom>
          <a:noFill/>
          <a:ln>
            <a:noFill/>
          </a:ln>
        </p:spPr>
      </p:pic>
      <p:pic>
        <p:nvPicPr>
          <p:cNvPr id="600" name="Google Shape;600;g2c17dbf5ff3_0_561" descr=" "/>
          <p:cNvPicPr preferRelativeResize="0"/>
          <p:nvPr/>
        </p:nvPicPr>
        <p:blipFill rotWithShape="1">
          <a:blip r:embed="rId5">
            <a:alphaModFix/>
          </a:blip>
          <a:srcRect/>
          <a:stretch/>
        </p:blipFill>
        <p:spPr>
          <a:xfrm>
            <a:off x="22049956" y="11366500"/>
            <a:ext cx="1740117" cy="1727200"/>
          </a:xfrm>
          <a:prstGeom prst="rect">
            <a:avLst/>
          </a:prstGeom>
          <a:noFill/>
          <a:ln>
            <a:noFill/>
          </a:ln>
        </p:spPr>
      </p:pic>
      <p:sp>
        <p:nvSpPr>
          <p:cNvPr id="601" name="Google Shape;601;g2c17dbf5ff3_0_561"/>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2" name="Google Shape;602;g2c17dbf5ff3_0_561"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sp>
        <p:nvSpPr>
          <p:cNvPr id="603" name="Google Shape;603;g2c17dbf5ff3_0_561"/>
          <p:cNvSpPr/>
          <p:nvPr/>
        </p:nvSpPr>
        <p:spPr>
          <a:xfrm>
            <a:off x="9894537" y="1536700"/>
            <a:ext cx="58638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OUR TEAM</a:t>
            </a:r>
            <a:endParaRPr sz="8000" b="0" i="0" u="none" strike="noStrike" cap="none">
              <a:solidFill>
                <a:schemeClr val="dk1"/>
              </a:solidFill>
              <a:latin typeface="Calibri"/>
              <a:ea typeface="Calibri"/>
              <a:cs typeface="Calibri"/>
              <a:sym typeface="Calibri"/>
            </a:endParaRPr>
          </a:p>
        </p:txBody>
      </p:sp>
      <p:sp>
        <p:nvSpPr>
          <p:cNvPr id="604" name="Google Shape;604;g2c17dbf5ff3_0_561"/>
          <p:cNvSpPr/>
          <p:nvPr/>
        </p:nvSpPr>
        <p:spPr>
          <a:xfrm>
            <a:off x="2070359" y="3975100"/>
            <a:ext cx="6096900" cy="767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g2c17dbf5ff3_0_561" descr=" "/>
          <p:cNvPicPr preferRelativeResize="0"/>
          <p:nvPr/>
        </p:nvPicPr>
        <p:blipFill rotWithShape="1">
          <a:blip r:embed="rId7">
            <a:alphaModFix/>
          </a:blip>
          <a:srcRect/>
          <a:stretch/>
        </p:blipFill>
        <p:spPr>
          <a:xfrm>
            <a:off x="2070359" y="3975100"/>
            <a:ext cx="6096762" cy="6096000"/>
          </a:xfrm>
          <a:prstGeom prst="rect">
            <a:avLst/>
          </a:prstGeom>
          <a:noFill/>
          <a:ln>
            <a:noFill/>
          </a:ln>
        </p:spPr>
      </p:pic>
      <p:sp>
        <p:nvSpPr>
          <p:cNvPr id="606" name="Google Shape;606;g2c17dbf5ff3_0_561"/>
          <p:cNvSpPr/>
          <p:nvPr/>
        </p:nvSpPr>
        <p:spPr>
          <a:xfrm>
            <a:off x="2070359" y="10274300"/>
            <a:ext cx="6096900" cy="13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g2c17dbf5ff3_0_561"/>
          <p:cNvSpPr/>
          <p:nvPr/>
        </p:nvSpPr>
        <p:spPr>
          <a:xfrm>
            <a:off x="2070359" y="10274300"/>
            <a:ext cx="6096900" cy="13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g2c17dbf5ff3_0_561"/>
          <p:cNvSpPr/>
          <p:nvPr/>
        </p:nvSpPr>
        <p:spPr>
          <a:xfrm>
            <a:off x="1968746" y="10274300"/>
            <a:ext cx="63000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ELDRUIN</a:t>
            </a:r>
            <a:endParaRPr sz="4800" b="0" i="0" u="none" strike="noStrike" cap="none">
              <a:solidFill>
                <a:schemeClr val="dk1"/>
              </a:solidFill>
              <a:latin typeface="Calibri"/>
              <a:ea typeface="Calibri"/>
              <a:cs typeface="Calibri"/>
              <a:sym typeface="Calibri"/>
            </a:endParaRPr>
          </a:p>
        </p:txBody>
      </p:sp>
      <p:sp>
        <p:nvSpPr>
          <p:cNvPr id="609" name="Google Shape;609;g2c17dbf5ff3_0_561"/>
          <p:cNvSpPr/>
          <p:nvPr/>
        </p:nvSpPr>
        <p:spPr>
          <a:xfrm>
            <a:off x="2002617" y="11163300"/>
            <a:ext cx="6232200" cy="618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Fire Mage</a:t>
            </a:r>
            <a:endParaRPr sz="3200" b="0" i="0" u="none" strike="noStrike" cap="none">
              <a:solidFill>
                <a:schemeClr val="dk1"/>
              </a:solidFill>
              <a:latin typeface="Calibri"/>
              <a:ea typeface="Calibri"/>
              <a:cs typeface="Calibri"/>
              <a:sym typeface="Calibri"/>
            </a:endParaRPr>
          </a:p>
        </p:txBody>
      </p:sp>
      <p:sp>
        <p:nvSpPr>
          <p:cNvPr id="610" name="Google Shape;610;g2c17dbf5ff3_0_561"/>
          <p:cNvSpPr/>
          <p:nvPr/>
        </p:nvSpPr>
        <p:spPr>
          <a:xfrm>
            <a:off x="9145143" y="3975100"/>
            <a:ext cx="6096900" cy="767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1" name="Google Shape;611;g2c17dbf5ff3_0_561" descr=" "/>
          <p:cNvPicPr preferRelativeResize="0"/>
          <p:nvPr/>
        </p:nvPicPr>
        <p:blipFill rotWithShape="1">
          <a:blip r:embed="rId8">
            <a:alphaModFix/>
          </a:blip>
          <a:srcRect/>
          <a:stretch/>
        </p:blipFill>
        <p:spPr>
          <a:xfrm>
            <a:off x="9145143" y="3975100"/>
            <a:ext cx="6096762" cy="6096000"/>
          </a:xfrm>
          <a:prstGeom prst="rect">
            <a:avLst/>
          </a:prstGeom>
          <a:noFill/>
          <a:ln>
            <a:noFill/>
          </a:ln>
        </p:spPr>
      </p:pic>
      <p:sp>
        <p:nvSpPr>
          <p:cNvPr id="612" name="Google Shape;612;g2c17dbf5ff3_0_561"/>
          <p:cNvSpPr/>
          <p:nvPr/>
        </p:nvSpPr>
        <p:spPr>
          <a:xfrm>
            <a:off x="9145143" y="10274300"/>
            <a:ext cx="6096900" cy="13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g2c17dbf5ff3_0_561"/>
          <p:cNvSpPr/>
          <p:nvPr/>
        </p:nvSpPr>
        <p:spPr>
          <a:xfrm>
            <a:off x="9145143" y="10274300"/>
            <a:ext cx="6096900" cy="13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g2c17dbf5ff3_0_561"/>
          <p:cNvSpPr/>
          <p:nvPr/>
        </p:nvSpPr>
        <p:spPr>
          <a:xfrm>
            <a:off x="9043530" y="10274300"/>
            <a:ext cx="63000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ELEMENTALEN</a:t>
            </a:r>
            <a:endParaRPr sz="4800" b="0" i="0" u="none" strike="noStrike" cap="none">
              <a:solidFill>
                <a:schemeClr val="dk1"/>
              </a:solidFill>
              <a:latin typeface="Calibri"/>
              <a:ea typeface="Calibri"/>
              <a:cs typeface="Calibri"/>
              <a:sym typeface="Calibri"/>
            </a:endParaRPr>
          </a:p>
        </p:txBody>
      </p:sp>
      <p:sp>
        <p:nvSpPr>
          <p:cNvPr id="615" name="Google Shape;615;g2c17dbf5ff3_0_561"/>
          <p:cNvSpPr/>
          <p:nvPr/>
        </p:nvSpPr>
        <p:spPr>
          <a:xfrm>
            <a:off x="9077401" y="11163300"/>
            <a:ext cx="6232200" cy="618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Guardian</a:t>
            </a:r>
            <a:endParaRPr sz="3200" b="0" i="0" u="none" strike="noStrike" cap="none">
              <a:solidFill>
                <a:schemeClr val="dk1"/>
              </a:solidFill>
              <a:latin typeface="Calibri"/>
              <a:ea typeface="Calibri"/>
              <a:cs typeface="Calibri"/>
              <a:sym typeface="Calibri"/>
            </a:endParaRPr>
          </a:p>
        </p:txBody>
      </p:sp>
      <p:sp>
        <p:nvSpPr>
          <p:cNvPr id="616" name="Google Shape;616;g2c17dbf5ff3_0_561"/>
          <p:cNvSpPr/>
          <p:nvPr/>
        </p:nvSpPr>
        <p:spPr>
          <a:xfrm>
            <a:off x="16219927" y="3975100"/>
            <a:ext cx="6096900" cy="767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7" name="Google Shape;617;g2c17dbf5ff3_0_561" descr=" "/>
          <p:cNvPicPr preferRelativeResize="0"/>
          <p:nvPr/>
        </p:nvPicPr>
        <p:blipFill rotWithShape="1">
          <a:blip r:embed="rId9">
            <a:alphaModFix/>
          </a:blip>
          <a:srcRect/>
          <a:stretch/>
        </p:blipFill>
        <p:spPr>
          <a:xfrm>
            <a:off x="16219927" y="3975100"/>
            <a:ext cx="6096762" cy="6096000"/>
          </a:xfrm>
          <a:prstGeom prst="rect">
            <a:avLst/>
          </a:prstGeom>
          <a:noFill/>
          <a:ln>
            <a:noFill/>
          </a:ln>
        </p:spPr>
      </p:pic>
      <p:sp>
        <p:nvSpPr>
          <p:cNvPr id="618" name="Google Shape;618;g2c17dbf5ff3_0_561"/>
          <p:cNvSpPr/>
          <p:nvPr/>
        </p:nvSpPr>
        <p:spPr>
          <a:xfrm>
            <a:off x="16219927" y="10274300"/>
            <a:ext cx="6096900" cy="13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g2c17dbf5ff3_0_561"/>
          <p:cNvSpPr/>
          <p:nvPr/>
        </p:nvSpPr>
        <p:spPr>
          <a:xfrm>
            <a:off x="16219927" y="10274300"/>
            <a:ext cx="6096900" cy="13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2c17dbf5ff3_0_561"/>
          <p:cNvSpPr/>
          <p:nvPr/>
        </p:nvSpPr>
        <p:spPr>
          <a:xfrm>
            <a:off x="16118315" y="10274300"/>
            <a:ext cx="63000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a:solidFill>
                  <a:srgbClr val="FFFFFF"/>
                </a:solidFill>
                <a:latin typeface="Tomorrow"/>
                <a:ea typeface="Tomorrow"/>
                <a:cs typeface="Tomorrow"/>
                <a:sym typeface="Tomorrow"/>
              </a:rPr>
              <a:t>LUNARIA</a:t>
            </a:r>
            <a:endParaRPr sz="4800" b="0" i="0" u="none" strike="noStrike" cap="none">
              <a:solidFill>
                <a:schemeClr val="dk1"/>
              </a:solidFill>
              <a:latin typeface="Calibri"/>
              <a:ea typeface="Calibri"/>
              <a:cs typeface="Calibri"/>
              <a:sym typeface="Calibri"/>
            </a:endParaRPr>
          </a:p>
        </p:txBody>
      </p:sp>
      <p:sp>
        <p:nvSpPr>
          <p:cNvPr id="621" name="Google Shape;621;g2c17dbf5ff3_0_561"/>
          <p:cNvSpPr/>
          <p:nvPr/>
        </p:nvSpPr>
        <p:spPr>
          <a:xfrm>
            <a:off x="16152185" y="11163300"/>
            <a:ext cx="6232200" cy="618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Moon Priestess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626"/>
        <p:cNvGrpSpPr/>
        <p:nvPr/>
      </p:nvGrpSpPr>
      <p:grpSpPr>
        <a:xfrm>
          <a:off x="0" y="0"/>
          <a:ext cx="0" cy="0"/>
          <a:chOff x="0" y="0"/>
          <a:chExt cx="0" cy="0"/>
        </a:xfrm>
      </p:grpSpPr>
      <p:pic>
        <p:nvPicPr>
          <p:cNvPr id="627" name="Google Shape;627;g2c17dbf5ff3_0_589" descr=" "/>
          <p:cNvPicPr preferRelativeResize="0"/>
          <p:nvPr/>
        </p:nvPicPr>
        <p:blipFill rotWithShape="1">
          <a:blip r:embed="rId3">
            <a:alphaModFix/>
          </a:blip>
          <a:srcRect/>
          <a:stretch/>
        </p:blipFill>
        <p:spPr>
          <a:xfrm>
            <a:off x="1956044" y="0"/>
            <a:ext cx="22431004" cy="13716000"/>
          </a:xfrm>
          <a:prstGeom prst="rect">
            <a:avLst/>
          </a:prstGeom>
          <a:noFill/>
          <a:ln>
            <a:noFill/>
          </a:ln>
        </p:spPr>
      </p:pic>
      <p:pic>
        <p:nvPicPr>
          <p:cNvPr id="628" name="Google Shape;628;g2c17dbf5ff3_0_589" descr=" "/>
          <p:cNvPicPr preferRelativeResize="0"/>
          <p:nvPr/>
        </p:nvPicPr>
        <p:blipFill rotWithShape="1">
          <a:blip r:embed="rId4">
            <a:alphaModFix/>
          </a:blip>
          <a:srcRect/>
          <a:stretch/>
        </p:blipFill>
        <p:spPr>
          <a:xfrm>
            <a:off x="22418302" y="762000"/>
            <a:ext cx="1333667" cy="1333500"/>
          </a:xfrm>
          <a:prstGeom prst="rect">
            <a:avLst/>
          </a:prstGeom>
          <a:noFill/>
          <a:ln>
            <a:noFill/>
          </a:ln>
        </p:spPr>
      </p:pic>
      <p:pic>
        <p:nvPicPr>
          <p:cNvPr id="629" name="Google Shape;629;g2c17dbf5ff3_0_589" descr=" "/>
          <p:cNvPicPr preferRelativeResize="0"/>
          <p:nvPr/>
        </p:nvPicPr>
        <p:blipFill rotWithShape="1">
          <a:blip r:embed="rId5">
            <a:alphaModFix/>
          </a:blip>
          <a:srcRect/>
          <a:stretch/>
        </p:blipFill>
        <p:spPr>
          <a:xfrm>
            <a:off x="622378" y="11620500"/>
            <a:ext cx="1333667" cy="1333500"/>
          </a:xfrm>
          <a:prstGeom prst="rect">
            <a:avLst/>
          </a:prstGeom>
          <a:noFill/>
          <a:ln>
            <a:noFill/>
          </a:ln>
        </p:spPr>
      </p:pic>
      <p:sp>
        <p:nvSpPr>
          <p:cNvPr id="630" name="Google Shape;630;g2c17dbf5ff3_0_589"/>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1" name="Google Shape;631;g2c17dbf5ff3_0_589"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sp>
        <p:nvSpPr>
          <p:cNvPr id="632" name="Google Shape;632;g2c17dbf5ff3_0_589"/>
          <p:cNvSpPr/>
          <p:nvPr/>
        </p:nvSpPr>
        <p:spPr>
          <a:xfrm>
            <a:off x="7747968" y="12801600"/>
            <a:ext cx="8594700" cy="630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3200"/>
              <a:buFont typeface="Tomorrow"/>
              <a:buNone/>
            </a:pPr>
            <a:r>
              <a:rPr lang="en-US" sz="3200" b="0" i="0" u="none" strike="noStrike" cap="none">
                <a:solidFill>
                  <a:srgbClr val="000000"/>
                </a:solidFill>
                <a:latin typeface="Tomorrow"/>
                <a:ea typeface="Tomorrow"/>
                <a:cs typeface="Tomorrow"/>
                <a:sym typeface="Tomorrow"/>
              </a:rPr>
              <a:t>To download more editable chart, </a:t>
            </a:r>
            <a:r>
              <a:rPr lang="en-US" sz="3200" b="0" i="0" u="sng" strike="noStrike" cap="none">
                <a:solidFill>
                  <a:srgbClr val="000000"/>
                </a:solid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click here</a:t>
            </a:r>
            <a:endParaRPr sz="3200" b="0" i="0" u="none" strike="noStrike" cap="none">
              <a:solidFill>
                <a:schemeClr val="dk1"/>
              </a:solidFill>
              <a:latin typeface="Calibri"/>
              <a:ea typeface="Calibri"/>
              <a:cs typeface="Calibri"/>
              <a:sym typeface="Calibri"/>
            </a:endParaRPr>
          </a:p>
        </p:txBody>
      </p:sp>
      <p:sp>
        <p:nvSpPr>
          <p:cNvPr id="633" name="Google Shape;633;g2c17dbf5ff3_0_589"/>
          <p:cNvSpPr/>
          <p:nvPr/>
        </p:nvSpPr>
        <p:spPr>
          <a:xfrm>
            <a:off x="8186173" y="939800"/>
            <a:ext cx="109191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THE ORGANIZATION</a:t>
            </a:r>
            <a:endParaRPr sz="8000" b="0" i="0" u="none" strike="noStrike" cap="none">
              <a:solidFill>
                <a:schemeClr val="dk1"/>
              </a:solidFill>
              <a:latin typeface="Calibri"/>
              <a:ea typeface="Calibri"/>
              <a:cs typeface="Calibri"/>
              <a:sym typeface="Calibri"/>
            </a:endParaRPr>
          </a:p>
        </p:txBody>
      </p:sp>
      <p:sp>
        <p:nvSpPr>
          <p:cNvPr id="634" name="Google Shape;634;g2c17dbf5ff3_0_589"/>
          <p:cNvSpPr/>
          <p:nvPr/>
        </p:nvSpPr>
        <p:spPr>
          <a:xfrm>
            <a:off x="787498" y="3352800"/>
            <a:ext cx="22812000" cy="859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g2c17dbf5ff3_0_589"/>
          <p:cNvSpPr/>
          <p:nvPr/>
        </p:nvSpPr>
        <p:spPr>
          <a:xfrm>
            <a:off x="10173972" y="3352800"/>
            <a:ext cx="5487000" cy="1536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6" name="Google Shape;636;g2c17dbf5ff3_0_589" descr=" "/>
          <p:cNvPicPr preferRelativeResize="0"/>
          <p:nvPr/>
        </p:nvPicPr>
        <p:blipFill rotWithShape="1">
          <a:blip r:embed="rId8">
            <a:alphaModFix/>
          </a:blip>
          <a:srcRect/>
          <a:stretch/>
        </p:blipFill>
        <p:spPr>
          <a:xfrm>
            <a:off x="10478810" y="3562350"/>
            <a:ext cx="1117740" cy="1117600"/>
          </a:xfrm>
          <a:prstGeom prst="rect">
            <a:avLst/>
          </a:prstGeom>
          <a:noFill/>
          <a:ln>
            <a:noFill/>
          </a:ln>
        </p:spPr>
      </p:pic>
      <p:sp>
        <p:nvSpPr>
          <p:cNvPr id="637" name="Google Shape;637;g2c17dbf5ff3_0_589"/>
          <p:cNvSpPr/>
          <p:nvPr/>
        </p:nvSpPr>
        <p:spPr>
          <a:xfrm>
            <a:off x="11799775" y="3556000"/>
            <a:ext cx="3556500" cy="1130400"/>
          </a:xfrm>
          <a:prstGeom prst="roundRect">
            <a:avLst>
              <a:gd name="adj" fmla="val 485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g2c17dbf5ff3_0_589"/>
          <p:cNvSpPr/>
          <p:nvPr/>
        </p:nvSpPr>
        <p:spPr>
          <a:xfrm>
            <a:off x="11799775" y="3556000"/>
            <a:ext cx="37089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CHLOE NG</a:t>
            </a:r>
            <a:endParaRPr sz="3600" b="0" i="0" u="none" strike="noStrike" cap="none">
              <a:solidFill>
                <a:schemeClr val="dk1"/>
              </a:solidFill>
              <a:latin typeface="Calibri"/>
              <a:ea typeface="Calibri"/>
              <a:cs typeface="Calibri"/>
              <a:sym typeface="Calibri"/>
            </a:endParaRPr>
          </a:p>
        </p:txBody>
      </p:sp>
      <p:sp>
        <p:nvSpPr>
          <p:cNvPr id="639" name="Google Shape;639;g2c17dbf5ff3_0_589"/>
          <p:cNvSpPr/>
          <p:nvPr/>
        </p:nvSpPr>
        <p:spPr>
          <a:xfrm>
            <a:off x="11799775" y="4203700"/>
            <a:ext cx="3691800"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Mage</a:t>
            </a:r>
            <a:endParaRPr sz="3200" b="0" i="0" u="none" strike="noStrike" cap="none">
              <a:solidFill>
                <a:schemeClr val="dk1"/>
              </a:solidFill>
              <a:latin typeface="Calibri"/>
              <a:ea typeface="Calibri"/>
              <a:cs typeface="Calibri"/>
              <a:sym typeface="Calibri"/>
            </a:endParaRPr>
          </a:p>
        </p:txBody>
      </p:sp>
      <p:sp>
        <p:nvSpPr>
          <p:cNvPr id="640" name="Google Shape;640;g2c17dbf5ff3_0_589"/>
          <p:cNvSpPr/>
          <p:nvPr/>
        </p:nvSpPr>
        <p:spPr>
          <a:xfrm>
            <a:off x="787498" y="5715000"/>
            <a:ext cx="5487000" cy="1536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1" name="Google Shape;641;g2c17dbf5ff3_0_589" descr=" "/>
          <p:cNvPicPr preferRelativeResize="0"/>
          <p:nvPr/>
        </p:nvPicPr>
        <p:blipFill rotWithShape="1">
          <a:blip r:embed="rId9">
            <a:alphaModFix/>
          </a:blip>
          <a:srcRect/>
          <a:stretch/>
        </p:blipFill>
        <p:spPr>
          <a:xfrm>
            <a:off x="1092337" y="5924550"/>
            <a:ext cx="1117740" cy="1117600"/>
          </a:xfrm>
          <a:prstGeom prst="rect">
            <a:avLst/>
          </a:prstGeom>
          <a:noFill/>
          <a:ln>
            <a:noFill/>
          </a:ln>
        </p:spPr>
      </p:pic>
      <p:sp>
        <p:nvSpPr>
          <p:cNvPr id="642" name="Google Shape;642;g2c17dbf5ff3_0_589"/>
          <p:cNvSpPr/>
          <p:nvPr/>
        </p:nvSpPr>
        <p:spPr>
          <a:xfrm>
            <a:off x="2413302" y="5918200"/>
            <a:ext cx="3556500" cy="1130400"/>
          </a:xfrm>
          <a:prstGeom prst="roundRect">
            <a:avLst>
              <a:gd name="adj" fmla="val 485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g2c17dbf5ff3_0_589"/>
          <p:cNvSpPr/>
          <p:nvPr/>
        </p:nvSpPr>
        <p:spPr>
          <a:xfrm>
            <a:off x="2413302" y="5918200"/>
            <a:ext cx="37089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VALTORIN</a:t>
            </a:r>
            <a:endParaRPr sz="3600" b="0" i="0" u="none" strike="noStrike" cap="none">
              <a:solidFill>
                <a:schemeClr val="dk1"/>
              </a:solidFill>
              <a:latin typeface="Calibri"/>
              <a:ea typeface="Calibri"/>
              <a:cs typeface="Calibri"/>
              <a:sym typeface="Calibri"/>
            </a:endParaRPr>
          </a:p>
        </p:txBody>
      </p:sp>
      <p:sp>
        <p:nvSpPr>
          <p:cNvPr id="644" name="Google Shape;644;g2c17dbf5ff3_0_589"/>
          <p:cNvSpPr/>
          <p:nvPr/>
        </p:nvSpPr>
        <p:spPr>
          <a:xfrm>
            <a:off x="2413302" y="6565900"/>
            <a:ext cx="3691800"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Assassin</a:t>
            </a:r>
            <a:endParaRPr sz="3200" b="0" i="0" u="none" strike="noStrike" cap="none">
              <a:solidFill>
                <a:schemeClr val="dk1"/>
              </a:solidFill>
              <a:latin typeface="Calibri"/>
              <a:ea typeface="Calibri"/>
              <a:cs typeface="Calibri"/>
              <a:sym typeface="Calibri"/>
            </a:endParaRPr>
          </a:p>
        </p:txBody>
      </p:sp>
      <p:sp>
        <p:nvSpPr>
          <p:cNvPr id="645" name="Google Shape;645;g2c17dbf5ff3_0_589"/>
          <p:cNvSpPr/>
          <p:nvPr/>
        </p:nvSpPr>
        <p:spPr>
          <a:xfrm>
            <a:off x="3835879" y="8051800"/>
            <a:ext cx="5487000" cy="1536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6" name="Google Shape;646;g2c17dbf5ff3_0_589" descr=" "/>
          <p:cNvPicPr preferRelativeResize="0"/>
          <p:nvPr/>
        </p:nvPicPr>
        <p:blipFill rotWithShape="1">
          <a:blip r:embed="rId10">
            <a:alphaModFix/>
          </a:blip>
          <a:srcRect/>
          <a:stretch/>
        </p:blipFill>
        <p:spPr>
          <a:xfrm>
            <a:off x="4140718" y="8261350"/>
            <a:ext cx="1117740" cy="1117600"/>
          </a:xfrm>
          <a:prstGeom prst="rect">
            <a:avLst/>
          </a:prstGeom>
          <a:noFill/>
          <a:ln>
            <a:noFill/>
          </a:ln>
        </p:spPr>
      </p:pic>
      <p:sp>
        <p:nvSpPr>
          <p:cNvPr id="647" name="Google Shape;647;g2c17dbf5ff3_0_589"/>
          <p:cNvSpPr/>
          <p:nvPr/>
        </p:nvSpPr>
        <p:spPr>
          <a:xfrm>
            <a:off x="5461683" y="8255000"/>
            <a:ext cx="3556500" cy="1130400"/>
          </a:xfrm>
          <a:prstGeom prst="roundRect">
            <a:avLst>
              <a:gd name="adj" fmla="val 485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g2c17dbf5ff3_0_589"/>
          <p:cNvSpPr/>
          <p:nvPr/>
        </p:nvSpPr>
        <p:spPr>
          <a:xfrm>
            <a:off x="5461683" y="8255000"/>
            <a:ext cx="37089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LUCIAN</a:t>
            </a:r>
            <a:endParaRPr sz="3600" b="0" i="0" u="none" strike="noStrike" cap="none">
              <a:solidFill>
                <a:schemeClr val="dk1"/>
              </a:solidFill>
              <a:latin typeface="Calibri"/>
              <a:ea typeface="Calibri"/>
              <a:cs typeface="Calibri"/>
              <a:sym typeface="Calibri"/>
            </a:endParaRPr>
          </a:p>
        </p:txBody>
      </p:sp>
      <p:sp>
        <p:nvSpPr>
          <p:cNvPr id="649" name="Google Shape;649;g2c17dbf5ff3_0_589"/>
          <p:cNvSpPr/>
          <p:nvPr/>
        </p:nvSpPr>
        <p:spPr>
          <a:xfrm>
            <a:off x="5461683" y="8902700"/>
            <a:ext cx="3691800"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Conjurer</a:t>
            </a:r>
            <a:endParaRPr sz="3200" b="0" i="0" u="none" strike="noStrike" cap="none">
              <a:solidFill>
                <a:schemeClr val="dk1"/>
              </a:solidFill>
              <a:latin typeface="Calibri"/>
              <a:ea typeface="Calibri"/>
              <a:cs typeface="Calibri"/>
              <a:sym typeface="Calibri"/>
            </a:endParaRPr>
          </a:p>
        </p:txBody>
      </p:sp>
      <p:sp>
        <p:nvSpPr>
          <p:cNvPr id="650" name="Google Shape;650;g2c17dbf5ff3_0_589"/>
          <p:cNvSpPr/>
          <p:nvPr/>
        </p:nvSpPr>
        <p:spPr>
          <a:xfrm>
            <a:off x="3835879" y="10439400"/>
            <a:ext cx="5487000" cy="1536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1" name="Google Shape;651;g2c17dbf5ff3_0_589" descr=" "/>
          <p:cNvPicPr preferRelativeResize="0"/>
          <p:nvPr/>
        </p:nvPicPr>
        <p:blipFill rotWithShape="1">
          <a:blip r:embed="rId11">
            <a:alphaModFix/>
          </a:blip>
          <a:srcRect/>
          <a:stretch/>
        </p:blipFill>
        <p:spPr>
          <a:xfrm>
            <a:off x="4140718" y="10648950"/>
            <a:ext cx="1117740" cy="1117600"/>
          </a:xfrm>
          <a:prstGeom prst="rect">
            <a:avLst/>
          </a:prstGeom>
          <a:noFill/>
          <a:ln>
            <a:noFill/>
          </a:ln>
        </p:spPr>
      </p:pic>
      <p:sp>
        <p:nvSpPr>
          <p:cNvPr id="652" name="Google Shape;652;g2c17dbf5ff3_0_589"/>
          <p:cNvSpPr/>
          <p:nvPr/>
        </p:nvSpPr>
        <p:spPr>
          <a:xfrm>
            <a:off x="5461683" y="10642600"/>
            <a:ext cx="3556500" cy="1130400"/>
          </a:xfrm>
          <a:prstGeom prst="roundRect">
            <a:avLst>
              <a:gd name="adj" fmla="val 485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g2c17dbf5ff3_0_589"/>
          <p:cNvSpPr/>
          <p:nvPr/>
        </p:nvSpPr>
        <p:spPr>
          <a:xfrm>
            <a:off x="5461683" y="10642600"/>
            <a:ext cx="37089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CEDRIC</a:t>
            </a:r>
            <a:endParaRPr sz="3600" b="0" i="0" u="none" strike="noStrike" cap="none">
              <a:solidFill>
                <a:schemeClr val="dk1"/>
              </a:solidFill>
              <a:latin typeface="Calibri"/>
              <a:ea typeface="Calibri"/>
              <a:cs typeface="Calibri"/>
              <a:sym typeface="Calibri"/>
            </a:endParaRPr>
          </a:p>
        </p:txBody>
      </p:sp>
      <p:sp>
        <p:nvSpPr>
          <p:cNvPr id="654" name="Google Shape;654;g2c17dbf5ff3_0_589"/>
          <p:cNvSpPr/>
          <p:nvPr/>
        </p:nvSpPr>
        <p:spPr>
          <a:xfrm>
            <a:off x="5461683" y="11290300"/>
            <a:ext cx="3691800"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Timekeeper</a:t>
            </a:r>
            <a:endParaRPr sz="3200" b="0" i="0" u="none" strike="noStrike" cap="none">
              <a:solidFill>
                <a:schemeClr val="dk1"/>
              </a:solidFill>
              <a:latin typeface="Calibri"/>
              <a:ea typeface="Calibri"/>
              <a:cs typeface="Calibri"/>
              <a:sym typeface="Calibri"/>
            </a:endParaRPr>
          </a:p>
        </p:txBody>
      </p:sp>
      <p:sp>
        <p:nvSpPr>
          <p:cNvPr id="655" name="Google Shape;655;g2c17dbf5ff3_0_589"/>
          <p:cNvSpPr/>
          <p:nvPr/>
        </p:nvSpPr>
        <p:spPr>
          <a:xfrm>
            <a:off x="15343518" y="8077200"/>
            <a:ext cx="5487000" cy="1536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6" name="Google Shape;656;g2c17dbf5ff3_0_589" descr=" "/>
          <p:cNvPicPr preferRelativeResize="0"/>
          <p:nvPr/>
        </p:nvPicPr>
        <p:blipFill rotWithShape="1">
          <a:blip r:embed="rId12">
            <a:alphaModFix/>
          </a:blip>
          <a:srcRect/>
          <a:stretch/>
        </p:blipFill>
        <p:spPr>
          <a:xfrm>
            <a:off x="15648356" y="8286750"/>
            <a:ext cx="1117740" cy="1117600"/>
          </a:xfrm>
          <a:prstGeom prst="rect">
            <a:avLst/>
          </a:prstGeom>
          <a:noFill/>
          <a:ln>
            <a:noFill/>
          </a:ln>
        </p:spPr>
      </p:pic>
      <p:sp>
        <p:nvSpPr>
          <p:cNvPr id="657" name="Google Shape;657;g2c17dbf5ff3_0_589"/>
          <p:cNvSpPr/>
          <p:nvPr/>
        </p:nvSpPr>
        <p:spPr>
          <a:xfrm>
            <a:off x="16969321" y="8280400"/>
            <a:ext cx="3556500" cy="1130400"/>
          </a:xfrm>
          <a:prstGeom prst="roundRect">
            <a:avLst>
              <a:gd name="adj" fmla="val 485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g2c17dbf5ff3_0_589"/>
          <p:cNvSpPr/>
          <p:nvPr/>
        </p:nvSpPr>
        <p:spPr>
          <a:xfrm>
            <a:off x="16969321" y="8280400"/>
            <a:ext cx="37089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ELVINA</a:t>
            </a:r>
            <a:endParaRPr sz="3600" b="0" i="0" u="none" strike="noStrike" cap="none">
              <a:solidFill>
                <a:schemeClr val="dk1"/>
              </a:solidFill>
              <a:latin typeface="Calibri"/>
              <a:ea typeface="Calibri"/>
              <a:cs typeface="Calibri"/>
              <a:sym typeface="Calibri"/>
            </a:endParaRPr>
          </a:p>
        </p:txBody>
      </p:sp>
      <p:sp>
        <p:nvSpPr>
          <p:cNvPr id="659" name="Google Shape;659;g2c17dbf5ff3_0_589"/>
          <p:cNvSpPr/>
          <p:nvPr/>
        </p:nvSpPr>
        <p:spPr>
          <a:xfrm>
            <a:off x="16969321" y="8928100"/>
            <a:ext cx="3691800"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Oracle</a:t>
            </a:r>
            <a:endParaRPr sz="3200" b="0" i="0" u="none" strike="noStrike" cap="none">
              <a:solidFill>
                <a:schemeClr val="dk1"/>
              </a:solidFill>
              <a:latin typeface="Calibri"/>
              <a:ea typeface="Calibri"/>
              <a:cs typeface="Calibri"/>
              <a:sym typeface="Calibri"/>
            </a:endParaRPr>
          </a:p>
        </p:txBody>
      </p:sp>
      <p:sp>
        <p:nvSpPr>
          <p:cNvPr id="660" name="Google Shape;660;g2c17dbf5ff3_0_589"/>
          <p:cNvSpPr/>
          <p:nvPr/>
        </p:nvSpPr>
        <p:spPr>
          <a:xfrm>
            <a:off x="15343518" y="10439400"/>
            <a:ext cx="5487000" cy="1536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1" name="Google Shape;661;g2c17dbf5ff3_0_589" descr=" "/>
          <p:cNvPicPr preferRelativeResize="0"/>
          <p:nvPr/>
        </p:nvPicPr>
        <p:blipFill rotWithShape="1">
          <a:blip r:embed="rId13">
            <a:alphaModFix/>
          </a:blip>
          <a:srcRect/>
          <a:stretch/>
        </p:blipFill>
        <p:spPr>
          <a:xfrm>
            <a:off x="15648356" y="10648950"/>
            <a:ext cx="1117740" cy="1117600"/>
          </a:xfrm>
          <a:prstGeom prst="rect">
            <a:avLst/>
          </a:prstGeom>
          <a:noFill/>
          <a:ln>
            <a:noFill/>
          </a:ln>
        </p:spPr>
      </p:pic>
      <p:sp>
        <p:nvSpPr>
          <p:cNvPr id="662" name="Google Shape;662;g2c17dbf5ff3_0_589"/>
          <p:cNvSpPr/>
          <p:nvPr/>
        </p:nvSpPr>
        <p:spPr>
          <a:xfrm>
            <a:off x="16969321" y="10642600"/>
            <a:ext cx="3556500" cy="1130400"/>
          </a:xfrm>
          <a:prstGeom prst="roundRect">
            <a:avLst>
              <a:gd name="adj" fmla="val 485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g2c17dbf5ff3_0_589"/>
          <p:cNvSpPr/>
          <p:nvPr/>
        </p:nvSpPr>
        <p:spPr>
          <a:xfrm>
            <a:off x="16969321" y="10642600"/>
            <a:ext cx="37089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SERAPHINA</a:t>
            </a:r>
            <a:endParaRPr sz="3600" b="0" i="0" u="none" strike="noStrike" cap="none">
              <a:solidFill>
                <a:schemeClr val="dk1"/>
              </a:solidFill>
              <a:latin typeface="Calibri"/>
              <a:ea typeface="Calibri"/>
              <a:cs typeface="Calibri"/>
              <a:sym typeface="Calibri"/>
            </a:endParaRPr>
          </a:p>
        </p:txBody>
      </p:sp>
      <p:sp>
        <p:nvSpPr>
          <p:cNvPr id="664" name="Google Shape;664;g2c17dbf5ff3_0_589"/>
          <p:cNvSpPr/>
          <p:nvPr/>
        </p:nvSpPr>
        <p:spPr>
          <a:xfrm>
            <a:off x="16969321" y="11290300"/>
            <a:ext cx="3691800"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Lightbringer</a:t>
            </a:r>
            <a:endParaRPr sz="3200" b="0" i="0" u="none" strike="noStrike" cap="none">
              <a:solidFill>
                <a:schemeClr val="dk1"/>
              </a:solidFill>
              <a:latin typeface="Calibri"/>
              <a:ea typeface="Calibri"/>
              <a:cs typeface="Calibri"/>
              <a:sym typeface="Calibri"/>
            </a:endParaRPr>
          </a:p>
        </p:txBody>
      </p:sp>
      <p:sp>
        <p:nvSpPr>
          <p:cNvPr id="665" name="Google Shape;665;g2c17dbf5ff3_0_589"/>
          <p:cNvSpPr/>
          <p:nvPr/>
        </p:nvSpPr>
        <p:spPr>
          <a:xfrm>
            <a:off x="6681035" y="5715000"/>
            <a:ext cx="5487000" cy="1536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6" name="Google Shape;666;g2c17dbf5ff3_0_589" descr=" "/>
          <p:cNvPicPr preferRelativeResize="0"/>
          <p:nvPr/>
        </p:nvPicPr>
        <p:blipFill rotWithShape="1">
          <a:blip r:embed="rId14">
            <a:alphaModFix/>
          </a:blip>
          <a:srcRect/>
          <a:stretch/>
        </p:blipFill>
        <p:spPr>
          <a:xfrm>
            <a:off x="6985873" y="5924550"/>
            <a:ext cx="1117740" cy="1117600"/>
          </a:xfrm>
          <a:prstGeom prst="rect">
            <a:avLst/>
          </a:prstGeom>
          <a:noFill/>
          <a:ln>
            <a:noFill/>
          </a:ln>
        </p:spPr>
      </p:pic>
      <p:sp>
        <p:nvSpPr>
          <p:cNvPr id="667" name="Google Shape;667;g2c17dbf5ff3_0_589"/>
          <p:cNvSpPr/>
          <p:nvPr/>
        </p:nvSpPr>
        <p:spPr>
          <a:xfrm>
            <a:off x="8306838" y="5918200"/>
            <a:ext cx="3556500" cy="1130400"/>
          </a:xfrm>
          <a:prstGeom prst="roundRect">
            <a:avLst>
              <a:gd name="adj" fmla="val 485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g2c17dbf5ff3_0_589"/>
          <p:cNvSpPr/>
          <p:nvPr/>
        </p:nvSpPr>
        <p:spPr>
          <a:xfrm>
            <a:off x="8306838" y="5918200"/>
            <a:ext cx="37089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AURIELLE</a:t>
            </a:r>
            <a:endParaRPr sz="3600" b="0" i="0" u="none" strike="noStrike" cap="none">
              <a:solidFill>
                <a:schemeClr val="dk1"/>
              </a:solidFill>
              <a:latin typeface="Calibri"/>
              <a:ea typeface="Calibri"/>
              <a:cs typeface="Calibri"/>
              <a:sym typeface="Calibri"/>
            </a:endParaRPr>
          </a:p>
        </p:txBody>
      </p:sp>
      <p:sp>
        <p:nvSpPr>
          <p:cNvPr id="669" name="Google Shape;669;g2c17dbf5ff3_0_589"/>
          <p:cNvSpPr/>
          <p:nvPr/>
        </p:nvSpPr>
        <p:spPr>
          <a:xfrm>
            <a:off x="8306838" y="6565900"/>
            <a:ext cx="3691800"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Priestess</a:t>
            </a:r>
            <a:endParaRPr sz="3200" b="0" i="0" u="none" strike="noStrike" cap="none">
              <a:solidFill>
                <a:schemeClr val="dk1"/>
              </a:solidFill>
              <a:latin typeface="Calibri"/>
              <a:ea typeface="Calibri"/>
              <a:cs typeface="Calibri"/>
              <a:sym typeface="Calibri"/>
            </a:endParaRPr>
          </a:p>
        </p:txBody>
      </p:sp>
      <p:sp>
        <p:nvSpPr>
          <p:cNvPr id="670" name="Google Shape;670;g2c17dbf5ff3_0_589"/>
          <p:cNvSpPr/>
          <p:nvPr/>
        </p:nvSpPr>
        <p:spPr>
          <a:xfrm>
            <a:off x="18468108" y="5715000"/>
            <a:ext cx="5487000" cy="1536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1" name="Google Shape;671;g2c17dbf5ff3_0_589" descr=" "/>
          <p:cNvPicPr preferRelativeResize="0"/>
          <p:nvPr/>
        </p:nvPicPr>
        <p:blipFill rotWithShape="1">
          <a:blip r:embed="rId15">
            <a:alphaModFix/>
          </a:blip>
          <a:srcRect/>
          <a:stretch/>
        </p:blipFill>
        <p:spPr>
          <a:xfrm>
            <a:off x="18772946" y="5924550"/>
            <a:ext cx="1117740" cy="1117600"/>
          </a:xfrm>
          <a:prstGeom prst="rect">
            <a:avLst/>
          </a:prstGeom>
          <a:noFill/>
          <a:ln>
            <a:noFill/>
          </a:ln>
        </p:spPr>
      </p:pic>
      <p:sp>
        <p:nvSpPr>
          <p:cNvPr id="672" name="Google Shape;672;g2c17dbf5ff3_0_589"/>
          <p:cNvSpPr/>
          <p:nvPr/>
        </p:nvSpPr>
        <p:spPr>
          <a:xfrm>
            <a:off x="20093911" y="5918200"/>
            <a:ext cx="3556500" cy="1130400"/>
          </a:xfrm>
          <a:prstGeom prst="roundRect">
            <a:avLst>
              <a:gd name="adj" fmla="val 485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g2c17dbf5ff3_0_589"/>
          <p:cNvSpPr/>
          <p:nvPr/>
        </p:nvSpPr>
        <p:spPr>
          <a:xfrm>
            <a:off x="20093911" y="5918200"/>
            <a:ext cx="37089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DARIANA</a:t>
            </a:r>
            <a:endParaRPr sz="3600" b="0" i="0" u="none" strike="noStrike" cap="none">
              <a:solidFill>
                <a:schemeClr val="dk1"/>
              </a:solidFill>
              <a:latin typeface="Calibri"/>
              <a:ea typeface="Calibri"/>
              <a:cs typeface="Calibri"/>
              <a:sym typeface="Calibri"/>
            </a:endParaRPr>
          </a:p>
        </p:txBody>
      </p:sp>
      <p:sp>
        <p:nvSpPr>
          <p:cNvPr id="674" name="Google Shape;674;g2c17dbf5ff3_0_589"/>
          <p:cNvSpPr/>
          <p:nvPr/>
        </p:nvSpPr>
        <p:spPr>
          <a:xfrm>
            <a:off x="20093911" y="6565900"/>
            <a:ext cx="3691800"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Shaman</a:t>
            </a:r>
            <a:endParaRPr sz="3200" b="0" i="0" u="none" strike="noStrike" cap="none">
              <a:solidFill>
                <a:schemeClr val="dk1"/>
              </a:solidFill>
              <a:latin typeface="Calibri"/>
              <a:ea typeface="Calibri"/>
              <a:cs typeface="Calibri"/>
              <a:sym typeface="Calibri"/>
            </a:endParaRPr>
          </a:p>
        </p:txBody>
      </p:sp>
      <p:sp>
        <p:nvSpPr>
          <p:cNvPr id="675" name="Google Shape;675;g2c17dbf5ff3_0_589"/>
          <p:cNvSpPr/>
          <p:nvPr/>
        </p:nvSpPr>
        <p:spPr>
          <a:xfrm>
            <a:off x="12574572" y="5715000"/>
            <a:ext cx="5487000" cy="1536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6" name="Google Shape;676;g2c17dbf5ff3_0_589" descr=" "/>
          <p:cNvPicPr preferRelativeResize="0"/>
          <p:nvPr/>
        </p:nvPicPr>
        <p:blipFill rotWithShape="1">
          <a:blip r:embed="rId16">
            <a:alphaModFix/>
          </a:blip>
          <a:srcRect/>
          <a:stretch/>
        </p:blipFill>
        <p:spPr>
          <a:xfrm>
            <a:off x="12879410" y="5924550"/>
            <a:ext cx="1117740" cy="1117600"/>
          </a:xfrm>
          <a:prstGeom prst="rect">
            <a:avLst/>
          </a:prstGeom>
          <a:noFill/>
          <a:ln>
            <a:noFill/>
          </a:ln>
        </p:spPr>
      </p:pic>
      <p:sp>
        <p:nvSpPr>
          <p:cNvPr id="677" name="Google Shape;677;g2c17dbf5ff3_0_589"/>
          <p:cNvSpPr/>
          <p:nvPr/>
        </p:nvSpPr>
        <p:spPr>
          <a:xfrm>
            <a:off x="14200375" y="5918200"/>
            <a:ext cx="3556500" cy="1130400"/>
          </a:xfrm>
          <a:prstGeom prst="roundRect">
            <a:avLst>
              <a:gd name="adj" fmla="val 485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g2c17dbf5ff3_0_589"/>
          <p:cNvSpPr/>
          <p:nvPr/>
        </p:nvSpPr>
        <p:spPr>
          <a:xfrm>
            <a:off x="14200375" y="5918200"/>
            <a:ext cx="37089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a:solidFill>
                  <a:srgbClr val="FFFFFF"/>
                </a:solidFill>
                <a:latin typeface="Tomorrow"/>
                <a:ea typeface="Tomorrow"/>
                <a:cs typeface="Tomorrow"/>
                <a:sym typeface="Tomorrow"/>
              </a:rPr>
              <a:t>THERONIS</a:t>
            </a:r>
            <a:endParaRPr sz="3600" b="0" i="0" u="none" strike="noStrike" cap="none">
              <a:solidFill>
                <a:schemeClr val="dk1"/>
              </a:solidFill>
              <a:latin typeface="Calibri"/>
              <a:ea typeface="Calibri"/>
              <a:cs typeface="Calibri"/>
              <a:sym typeface="Calibri"/>
            </a:endParaRPr>
          </a:p>
        </p:txBody>
      </p:sp>
      <p:sp>
        <p:nvSpPr>
          <p:cNvPr id="679" name="Google Shape;679;g2c17dbf5ff3_0_589"/>
          <p:cNvSpPr/>
          <p:nvPr/>
        </p:nvSpPr>
        <p:spPr>
          <a:xfrm>
            <a:off x="14200375" y="6565900"/>
            <a:ext cx="3691800"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The Warrior</a:t>
            </a:r>
            <a:endParaRPr sz="3200" b="0" i="0" u="none" strike="noStrike" cap="none">
              <a:solidFill>
                <a:schemeClr val="dk1"/>
              </a:solidFill>
              <a:latin typeface="Calibri"/>
              <a:ea typeface="Calibri"/>
              <a:cs typeface="Calibri"/>
              <a:sym typeface="Calibri"/>
            </a:endParaRPr>
          </a:p>
        </p:txBody>
      </p:sp>
      <p:pic>
        <p:nvPicPr>
          <p:cNvPr id="680" name="Google Shape;680;g2c17dbf5ff3_0_589" descr=" "/>
          <p:cNvPicPr preferRelativeResize="0"/>
          <p:nvPr/>
        </p:nvPicPr>
        <p:blipFill rotWithShape="1">
          <a:blip r:embed="rId17">
            <a:alphaModFix/>
          </a:blip>
          <a:srcRect/>
          <a:stretch/>
        </p:blipFill>
        <p:spPr>
          <a:xfrm>
            <a:off x="3353219" y="5295900"/>
            <a:ext cx="17680610" cy="12700"/>
          </a:xfrm>
          <a:prstGeom prst="rect">
            <a:avLst/>
          </a:prstGeom>
          <a:noFill/>
          <a:ln>
            <a:noFill/>
          </a:ln>
        </p:spPr>
      </p:pic>
      <p:pic>
        <p:nvPicPr>
          <p:cNvPr id="681" name="Google Shape;681;g2c17dbf5ff3_0_589" descr=" "/>
          <p:cNvPicPr preferRelativeResize="0"/>
          <p:nvPr/>
        </p:nvPicPr>
        <p:blipFill rotWithShape="1">
          <a:blip r:embed="rId18">
            <a:alphaModFix/>
          </a:blip>
          <a:srcRect/>
          <a:stretch/>
        </p:blipFill>
        <p:spPr>
          <a:xfrm>
            <a:off x="13006426" y="4902200"/>
            <a:ext cx="12702" cy="406400"/>
          </a:xfrm>
          <a:prstGeom prst="rect">
            <a:avLst/>
          </a:prstGeom>
          <a:noFill/>
          <a:ln>
            <a:noFill/>
          </a:ln>
        </p:spPr>
      </p:pic>
      <p:pic>
        <p:nvPicPr>
          <p:cNvPr id="682" name="Google Shape;682;g2c17dbf5ff3_0_589" descr=" "/>
          <p:cNvPicPr preferRelativeResize="0"/>
          <p:nvPr/>
        </p:nvPicPr>
        <p:blipFill rotWithShape="1">
          <a:blip r:embed="rId19">
            <a:alphaModFix/>
          </a:blip>
          <a:srcRect/>
          <a:stretch/>
        </p:blipFill>
        <p:spPr>
          <a:xfrm>
            <a:off x="3353219" y="5308600"/>
            <a:ext cx="12702" cy="419100"/>
          </a:xfrm>
          <a:prstGeom prst="rect">
            <a:avLst/>
          </a:prstGeom>
          <a:noFill/>
          <a:ln>
            <a:noFill/>
          </a:ln>
        </p:spPr>
      </p:pic>
      <p:pic>
        <p:nvPicPr>
          <p:cNvPr id="683" name="Google Shape;683;g2c17dbf5ff3_0_589" descr=" "/>
          <p:cNvPicPr preferRelativeResize="0"/>
          <p:nvPr/>
        </p:nvPicPr>
        <p:blipFill rotWithShape="1">
          <a:blip r:embed="rId19">
            <a:alphaModFix/>
          </a:blip>
          <a:srcRect/>
          <a:stretch/>
        </p:blipFill>
        <p:spPr>
          <a:xfrm>
            <a:off x="9513489" y="5308600"/>
            <a:ext cx="12702" cy="419100"/>
          </a:xfrm>
          <a:prstGeom prst="rect">
            <a:avLst/>
          </a:prstGeom>
          <a:noFill/>
          <a:ln>
            <a:noFill/>
          </a:ln>
        </p:spPr>
      </p:pic>
      <p:pic>
        <p:nvPicPr>
          <p:cNvPr id="684" name="Google Shape;684;g2c17dbf5ff3_0_589" descr=" "/>
          <p:cNvPicPr preferRelativeResize="0"/>
          <p:nvPr/>
        </p:nvPicPr>
        <p:blipFill rotWithShape="1">
          <a:blip r:embed="rId19">
            <a:alphaModFix/>
          </a:blip>
          <a:srcRect/>
          <a:stretch/>
        </p:blipFill>
        <p:spPr>
          <a:xfrm>
            <a:off x="15407026" y="5308600"/>
            <a:ext cx="12702" cy="419100"/>
          </a:xfrm>
          <a:prstGeom prst="rect">
            <a:avLst/>
          </a:prstGeom>
          <a:noFill/>
          <a:ln>
            <a:noFill/>
          </a:ln>
        </p:spPr>
      </p:pic>
      <p:pic>
        <p:nvPicPr>
          <p:cNvPr id="685" name="Google Shape;685;g2c17dbf5ff3_0_589" descr=" "/>
          <p:cNvPicPr preferRelativeResize="0"/>
          <p:nvPr/>
        </p:nvPicPr>
        <p:blipFill rotWithShape="1">
          <a:blip r:embed="rId19">
            <a:alphaModFix/>
          </a:blip>
          <a:srcRect/>
          <a:stretch/>
        </p:blipFill>
        <p:spPr>
          <a:xfrm>
            <a:off x="21021127" y="5308600"/>
            <a:ext cx="12702" cy="419100"/>
          </a:xfrm>
          <a:prstGeom prst="rect">
            <a:avLst/>
          </a:prstGeom>
          <a:noFill/>
          <a:ln>
            <a:noFill/>
          </a:ln>
        </p:spPr>
      </p:pic>
      <p:pic>
        <p:nvPicPr>
          <p:cNvPr id="686" name="Google Shape;686;g2c17dbf5ff3_0_589" descr=" "/>
          <p:cNvPicPr preferRelativeResize="0"/>
          <p:nvPr/>
        </p:nvPicPr>
        <p:blipFill rotWithShape="1">
          <a:blip r:embed="rId20">
            <a:alphaModFix/>
          </a:blip>
          <a:srcRect/>
          <a:stretch/>
        </p:blipFill>
        <p:spPr>
          <a:xfrm>
            <a:off x="9513489" y="7124700"/>
            <a:ext cx="12702" cy="4165600"/>
          </a:xfrm>
          <a:prstGeom prst="rect">
            <a:avLst/>
          </a:prstGeom>
          <a:noFill/>
          <a:ln>
            <a:noFill/>
          </a:ln>
        </p:spPr>
      </p:pic>
      <p:pic>
        <p:nvPicPr>
          <p:cNvPr id="687" name="Google Shape;687;g2c17dbf5ff3_0_589" descr=" "/>
          <p:cNvPicPr preferRelativeResize="0"/>
          <p:nvPr/>
        </p:nvPicPr>
        <p:blipFill rotWithShape="1">
          <a:blip r:embed="rId21">
            <a:alphaModFix/>
          </a:blip>
          <a:srcRect/>
          <a:stretch/>
        </p:blipFill>
        <p:spPr>
          <a:xfrm>
            <a:off x="9322965" y="8813800"/>
            <a:ext cx="203225" cy="12700"/>
          </a:xfrm>
          <a:prstGeom prst="rect">
            <a:avLst/>
          </a:prstGeom>
          <a:noFill/>
          <a:ln>
            <a:noFill/>
          </a:ln>
        </p:spPr>
      </p:pic>
      <p:pic>
        <p:nvPicPr>
          <p:cNvPr id="688" name="Google Shape;688;g2c17dbf5ff3_0_589" descr=" "/>
          <p:cNvPicPr preferRelativeResize="0"/>
          <p:nvPr/>
        </p:nvPicPr>
        <p:blipFill rotWithShape="1">
          <a:blip r:embed="rId21">
            <a:alphaModFix/>
          </a:blip>
          <a:srcRect/>
          <a:stretch/>
        </p:blipFill>
        <p:spPr>
          <a:xfrm>
            <a:off x="20830603" y="8813800"/>
            <a:ext cx="203225" cy="12700"/>
          </a:xfrm>
          <a:prstGeom prst="rect">
            <a:avLst/>
          </a:prstGeom>
          <a:noFill/>
          <a:ln>
            <a:noFill/>
          </a:ln>
        </p:spPr>
      </p:pic>
      <p:pic>
        <p:nvPicPr>
          <p:cNvPr id="689" name="Google Shape;689;g2c17dbf5ff3_0_589" descr=" "/>
          <p:cNvPicPr preferRelativeResize="0"/>
          <p:nvPr/>
        </p:nvPicPr>
        <p:blipFill rotWithShape="1">
          <a:blip r:embed="rId21">
            <a:alphaModFix/>
          </a:blip>
          <a:srcRect/>
          <a:stretch/>
        </p:blipFill>
        <p:spPr>
          <a:xfrm>
            <a:off x="9322965" y="11277600"/>
            <a:ext cx="203225" cy="12700"/>
          </a:xfrm>
          <a:prstGeom prst="rect">
            <a:avLst/>
          </a:prstGeom>
          <a:noFill/>
          <a:ln>
            <a:noFill/>
          </a:ln>
        </p:spPr>
      </p:pic>
      <p:pic>
        <p:nvPicPr>
          <p:cNvPr id="690" name="Google Shape;690;g2c17dbf5ff3_0_589" descr=" "/>
          <p:cNvPicPr preferRelativeResize="0"/>
          <p:nvPr/>
        </p:nvPicPr>
        <p:blipFill rotWithShape="1">
          <a:blip r:embed="rId21">
            <a:alphaModFix/>
          </a:blip>
          <a:srcRect/>
          <a:stretch/>
        </p:blipFill>
        <p:spPr>
          <a:xfrm>
            <a:off x="20830603" y="11277600"/>
            <a:ext cx="203225" cy="12700"/>
          </a:xfrm>
          <a:prstGeom prst="rect">
            <a:avLst/>
          </a:prstGeom>
          <a:noFill/>
          <a:ln>
            <a:noFill/>
          </a:ln>
        </p:spPr>
      </p:pic>
      <p:pic>
        <p:nvPicPr>
          <p:cNvPr id="691" name="Google Shape;691;g2c17dbf5ff3_0_589" descr=" "/>
          <p:cNvPicPr preferRelativeResize="0"/>
          <p:nvPr/>
        </p:nvPicPr>
        <p:blipFill rotWithShape="1">
          <a:blip r:embed="rId22">
            <a:alphaModFix/>
          </a:blip>
          <a:srcRect/>
          <a:stretch/>
        </p:blipFill>
        <p:spPr>
          <a:xfrm>
            <a:off x="21021127" y="7264400"/>
            <a:ext cx="12702" cy="4025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696"/>
        <p:cNvGrpSpPr/>
        <p:nvPr/>
      </p:nvGrpSpPr>
      <p:grpSpPr>
        <a:xfrm>
          <a:off x="0" y="0"/>
          <a:ext cx="0" cy="0"/>
          <a:chOff x="0" y="0"/>
          <a:chExt cx="0" cy="0"/>
        </a:xfrm>
      </p:grpSpPr>
      <p:pic>
        <p:nvPicPr>
          <p:cNvPr id="697" name="Google Shape;697;g2c17dbf5ff3_0_658" descr=" "/>
          <p:cNvPicPr preferRelativeResize="0"/>
          <p:nvPr/>
        </p:nvPicPr>
        <p:blipFill rotWithShape="1">
          <a:blip r:embed="rId3">
            <a:alphaModFix/>
          </a:blip>
          <a:srcRect/>
          <a:stretch/>
        </p:blipFill>
        <p:spPr>
          <a:xfrm>
            <a:off x="0" y="0"/>
            <a:ext cx="17833029" cy="13716000"/>
          </a:xfrm>
          <a:prstGeom prst="rect">
            <a:avLst/>
          </a:prstGeom>
          <a:noFill/>
          <a:ln>
            <a:noFill/>
          </a:ln>
        </p:spPr>
      </p:pic>
      <p:pic>
        <p:nvPicPr>
          <p:cNvPr id="698" name="Google Shape;698;g2c17dbf5ff3_0_658" descr=" "/>
          <p:cNvPicPr preferRelativeResize="0"/>
          <p:nvPr/>
        </p:nvPicPr>
        <p:blipFill rotWithShape="1">
          <a:blip r:embed="rId4">
            <a:alphaModFix/>
          </a:blip>
          <a:srcRect/>
          <a:stretch/>
        </p:blipFill>
        <p:spPr>
          <a:xfrm>
            <a:off x="10745543" y="0"/>
            <a:ext cx="13641505" cy="13716000"/>
          </a:xfrm>
          <a:prstGeom prst="rect">
            <a:avLst/>
          </a:prstGeom>
          <a:noFill/>
          <a:ln>
            <a:noFill/>
          </a:ln>
        </p:spPr>
      </p:pic>
      <p:sp>
        <p:nvSpPr>
          <p:cNvPr id="699" name="Google Shape;699;g2c17dbf5ff3_0_658"/>
          <p:cNvSpPr/>
          <p:nvPr/>
        </p:nvSpPr>
        <p:spPr>
          <a:xfrm>
            <a:off x="482660" y="533400"/>
            <a:ext cx="23421600" cy="12649200"/>
          </a:xfrm>
          <a:prstGeom prst="rect">
            <a:avLst/>
          </a:prstGeom>
          <a:noFill/>
          <a:ln w="1016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0" name="Google Shape;700;g2c17dbf5ff3_0_658" descr=" "/>
          <p:cNvPicPr preferRelativeResize="0"/>
          <p:nvPr/>
        </p:nvPicPr>
        <p:blipFill rotWithShape="1">
          <a:blip r:embed="rId5">
            <a:alphaModFix/>
          </a:blip>
          <a:srcRect/>
          <a:stretch/>
        </p:blipFill>
        <p:spPr>
          <a:xfrm>
            <a:off x="22189673" y="1028700"/>
            <a:ext cx="1333667" cy="1333500"/>
          </a:xfrm>
          <a:prstGeom prst="rect">
            <a:avLst/>
          </a:prstGeom>
          <a:noFill/>
          <a:ln>
            <a:noFill/>
          </a:ln>
        </p:spPr>
      </p:pic>
      <p:pic>
        <p:nvPicPr>
          <p:cNvPr id="701" name="Google Shape;701;g2c17dbf5ff3_0_658" descr=" "/>
          <p:cNvPicPr preferRelativeResize="0"/>
          <p:nvPr/>
        </p:nvPicPr>
        <p:blipFill rotWithShape="1">
          <a:blip r:embed="rId6">
            <a:alphaModFix/>
          </a:blip>
          <a:srcRect/>
          <a:stretch/>
        </p:blipFill>
        <p:spPr>
          <a:xfrm>
            <a:off x="851006" y="11353800"/>
            <a:ext cx="1333667" cy="1333500"/>
          </a:xfrm>
          <a:prstGeom prst="rect">
            <a:avLst/>
          </a:prstGeom>
          <a:noFill/>
          <a:ln>
            <a:noFill/>
          </a:ln>
        </p:spPr>
      </p:pic>
      <p:pic>
        <p:nvPicPr>
          <p:cNvPr id="702" name="Google Shape;702;g2c17dbf5ff3_0_658" descr=" "/>
          <p:cNvPicPr preferRelativeResize="0"/>
          <p:nvPr/>
        </p:nvPicPr>
        <p:blipFill rotWithShape="1">
          <a:blip r:embed="rId7">
            <a:alphaModFix/>
          </a:blip>
          <a:srcRect/>
          <a:stretch/>
        </p:blipFill>
        <p:spPr>
          <a:xfrm>
            <a:off x="851006" y="1028700"/>
            <a:ext cx="1333667" cy="1333500"/>
          </a:xfrm>
          <a:prstGeom prst="rect">
            <a:avLst/>
          </a:prstGeom>
          <a:noFill/>
          <a:ln>
            <a:noFill/>
          </a:ln>
        </p:spPr>
      </p:pic>
      <p:pic>
        <p:nvPicPr>
          <p:cNvPr id="703" name="Google Shape;703;g2c17dbf5ff3_0_658" descr=" "/>
          <p:cNvPicPr preferRelativeResize="0"/>
          <p:nvPr/>
        </p:nvPicPr>
        <p:blipFill rotWithShape="1">
          <a:blip r:embed="rId8">
            <a:alphaModFix/>
          </a:blip>
          <a:srcRect/>
          <a:stretch/>
        </p:blipFill>
        <p:spPr>
          <a:xfrm>
            <a:off x="22189673" y="11353800"/>
            <a:ext cx="1333667" cy="1333500"/>
          </a:xfrm>
          <a:prstGeom prst="rect">
            <a:avLst/>
          </a:prstGeom>
          <a:noFill/>
          <a:ln>
            <a:noFill/>
          </a:ln>
        </p:spPr>
      </p:pic>
      <p:sp>
        <p:nvSpPr>
          <p:cNvPr id="704" name="Google Shape;704;g2c17dbf5ff3_0_658"/>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5" name="Google Shape;705;g2c17dbf5ff3_0_658" descr=" "/>
          <p:cNvPicPr preferRelativeResize="0"/>
          <p:nvPr/>
        </p:nvPicPr>
        <p:blipFill rotWithShape="1">
          <a:blip r:embed="rId9">
            <a:alphaModFix/>
          </a:blip>
          <a:srcRect/>
          <a:stretch/>
        </p:blipFill>
        <p:spPr>
          <a:xfrm>
            <a:off x="23523340" y="10820400"/>
            <a:ext cx="711289" cy="2590800"/>
          </a:xfrm>
          <a:prstGeom prst="rect">
            <a:avLst/>
          </a:prstGeom>
          <a:noFill/>
          <a:ln>
            <a:noFill/>
          </a:ln>
        </p:spPr>
      </p:pic>
      <p:sp>
        <p:nvSpPr>
          <p:cNvPr id="706" name="Google Shape;706;g2c17dbf5ff3_0_658"/>
          <p:cNvSpPr/>
          <p:nvPr/>
        </p:nvSpPr>
        <p:spPr>
          <a:xfrm>
            <a:off x="12587273" y="3467100"/>
            <a:ext cx="10614300" cy="2777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Tomorrow"/>
              <a:buNone/>
            </a:pPr>
            <a:r>
              <a:rPr lang="en-US" sz="8000" b="1" i="0" u="none" strike="noStrike" cap="none">
                <a:solidFill>
                  <a:srgbClr val="FFFFFF"/>
                </a:solidFill>
                <a:latin typeface="Tomorrow"/>
                <a:ea typeface="Tomorrow"/>
                <a:cs typeface="Tomorrow"/>
                <a:sym typeface="Tomorrow"/>
              </a:rPr>
              <a:t>CHOOSING EATEMP</a:t>
            </a:r>
            <a:endParaRPr sz="8000" b="0" i="0" u="none" strike="noStrike" cap="none">
              <a:solidFill>
                <a:schemeClr val="dk1"/>
              </a:solidFill>
              <a:latin typeface="Calibri"/>
              <a:ea typeface="Calibri"/>
              <a:cs typeface="Calibri"/>
              <a:sym typeface="Calibri"/>
            </a:endParaRPr>
          </a:p>
        </p:txBody>
      </p:sp>
      <p:sp>
        <p:nvSpPr>
          <p:cNvPr id="707" name="Google Shape;707;g2c17dbf5ff3_0_658"/>
          <p:cNvSpPr/>
          <p:nvPr/>
        </p:nvSpPr>
        <p:spPr>
          <a:xfrm>
            <a:off x="12587273" y="6921500"/>
            <a:ext cx="9636300" cy="4021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Tomorrow"/>
              <a:buNone/>
            </a:pPr>
            <a:r>
              <a:rPr lang="en-US" sz="3200" b="0" i="0" u="none" strike="noStrike" cap="none">
                <a:solidFill>
                  <a:srgbClr val="FFFFFF"/>
                </a:solidFill>
                <a:latin typeface="Tomorrow"/>
                <a:ea typeface="Tomorrow"/>
                <a:cs typeface="Tomorrow"/>
                <a:sym typeface="Tomorrow"/>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708" name="Google Shape;708;g2c17dbf5ff3_0_658"/>
          <p:cNvSpPr/>
          <p:nvPr/>
        </p:nvSpPr>
        <p:spPr>
          <a:xfrm rot="-5400000">
            <a:off x="22204446" y="8326937"/>
            <a:ext cx="3645300" cy="469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2400"/>
              <a:buFont typeface="Inter"/>
              <a:buNone/>
            </a:pPr>
            <a:r>
              <a:rPr lang="en-US" sz="2400" b="0" i="0" u="none" strike="noStrike" cap="none">
                <a:solidFill>
                  <a:srgbClr val="000000"/>
                </a:solidFill>
                <a:latin typeface="Inter"/>
                <a:ea typeface="Inter"/>
                <a:cs typeface="Inter"/>
                <a:sym typeface="Inter"/>
              </a:rPr>
              <a:t>Credit | Image: </a:t>
            </a:r>
            <a:r>
              <a:rPr lang="en-US" sz="2400" b="0" i="0" u="sng" strike="noStrike" cap="none">
                <a:solidFill>
                  <a:srgbClr val="000000"/>
                </a:solidFill>
                <a:latin typeface="Inter"/>
                <a:ea typeface="Inter"/>
                <a:cs typeface="Inter"/>
                <a:sym typeface="Inter"/>
                <a:hlinkClick r:id="rId10">
                  <a:extLst>
                    <a:ext uri="{A12FA001-AC4F-418D-AE19-62706E023703}">
                      <ahyp:hlinkClr xmlns:ahyp="http://schemas.microsoft.com/office/drawing/2018/hyperlinkcolor" val="tx"/>
                    </a:ext>
                  </a:extLst>
                </a:hlinkClick>
              </a:rPr>
              <a:t>Unsplash</a:t>
            </a:r>
            <a:r>
              <a:rPr lang="en-US" sz="2400" b="0" i="0" u="none" strike="noStrike" cap="none">
                <a:solidFill>
                  <a:srgbClr val="000000"/>
                </a:solidFill>
                <a:latin typeface="Inter"/>
                <a:ea typeface="Inter"/>
                <a:cs typeface="Inter"/>
                <a:sym typeface="Inter"/>
              </a:rPr>
              <a:t> </a:t>
            </a:r>
            <a:endParaRPr sz="2400" b="0" i="0" u="none" strike="noStrike" cap="none">
              <a:solidFill>
                <a:schemeClr val="dk1"/>
              </a:solidFill>
              <a:latin typeface="Calibri"/>
              <a:ea typeface="Calibri"/>
              <a:cs typeface="Calibri"/>
              <a:sym typeface="Calibri"/>
            </a:endParaRPr>
          </a:p>
        </p:txBody>
      </p:sp>
      <p:pic>
        <p:nvPicPr>
          <p:cNvPr id="709" name="Google Shape;709;g2c17dbf5ff3_0_658" descr=" "/>
          <p:cNvPicPr preferRelativeResize="0"/>
          <p:nvPr/>
        </p:nvPicPr>
        <p:blipFill rotWithShape="1">
          <a:blip r:embed="rId11">
            <a:alphaModFix/>
          </a:blip>
          <a:srcRect/>
          <a:stretch/>
        </p:blipFill>
        <p:spPr>
          <a:xfrm>
            <a:off x="1244756" y="2489200"/>
            <a:ext cx="11342518" cy="966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91"/>
        <p:cNvGrpSpPr/>
        <p:nvPr/>
      </p:nvGrpSpPr>
      <p:grpSpPr>
        <a:xfrm>
          <a:off x="0" y="0"/>
          <a:ext cx="0" cy="0"/>
          <a:chOff x="0" y="0"/>
          <a:chExt cx="0" cy="0"/>
        </a:xfrm>
      </p:grpSpPr>
      <p:pic>
        <p:nvPicPr>
          <p:cNvPr id="92" name="Google Shape;92;g2c17dbf5ff3_0_73" descr=" "/>
          <p:cNvPicPr preferRelativeResize="0"/>
          <p:nvPr/>
        </p:nvPicPr>
        <p:blipFill rotWithShape="1">
          <a:blip r:embed="rId3">
            <a:alphaModFix/>
          </a:blip>
          <a:srcRect/>
          <a:stretch/>
        </p:blipFill>
        <p:spPr>
          <a:xfrm>
            <a:off x="1956044" y="0"/>
            <a:ext cx="22431004" cy="13716000"/>
          </a:xfrm>
          <a:prstGeom prst="rect">
            <a:avLst/>
          </a:prstGeom>
          <a:noFill/>
          <a:ln>
            <a:noFill/>
          </a:ln>
        </p:spPr>
      </p:pic>
      <p:pic>
        <p:nvPicPr>
          <p:cNvPr id="93" name="Google Shape;93;g2c17dbf5ff3_0_73" descr=" "/>
          <p:cNvPicPr preferRelativeResize="0"/>
          <p:nvPr/>
        </p:nvPicPr>
        <p:blipFill rotWithShape="1">
          <a:blip r:embed="rId4">
            <a:alphaModFix/>
          </a:blip>
          <a:srcRect/>
          <a:stretch/>
        </p:blipFill>
        <p:spPr>
          <a:xfrm>
            <a:off x="22418302" y="762000"/>
            <a:ext cx="1333667" cy="1333500"/>
          </a:xfrm>
          <a:prstGeom prst="rect">
            <a:avLst/>
          </a:prstGeom>
          <a:noFill/>
          <a:ln>
            <a:noFill/>
          </a:ln>
        </p:spPr>
      </p:pic>
      <p:pic>
        <p:nvPicPr>
          <p:cNvPr id="94" name="Google Shape;94;g2c17dbf5ff3_0_73" descr=" "/>
          <p:cNvPicPr preferRelativeResize="0"/>
          <p:nvPr/>
        </p:nvPicPr>
        <p:blipFill rotWithShape="1">
          <a:blip r:embed="rId5">
            <a:alphaModFix/>
          </a:blip>
          <a:srcRect/>
          <a:stretch/>
        </p:blipFill>
        <p:spPr>
          <a:xfrm>
            <a:off x="622378" y="11620500"/>
            <a:ext cx="1333667" cy="1333500"/>
          </a:xfrm>
          <a:prstGeom prst="rect">
            <a:avLst/>
          </a:prstGeom>
          <a:noFill/>
          <a:ln>
            <a:noFill/>
          </a:ln>
        </p:spPr>
      </p:pic>
      <p:sp>
        <p:nvSpPr>
          <p:cNvPr id="95" name="Google Shape;95;g2c17dbf5ff3_0_7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g2c17dbf5ff3_0_73"/>
          <p:cNvSpPr/>
          <p:nvPr/>
        </p:nvSpPr>
        <p:spPr>
          <a:xfrm>
            <a:off x="2959470" y="2432050"/>
            <a:ext cx="118590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dirty="0">
                <a:solidFill>
                  <a:srgbClr val="FFFFFF"/>
                </a:solidFill>
                <a:latin typeface="Tomorrow"/>
                <a:ea typeface="Tomorrow"/>
                <a:cs typeface="Tomorrow"/>
                <a:sym typeface="Tomorrow"/>
              </a:rPr>
              <a:t>WHAT IS SSTV</a:t>
            </a:r>
            <a:endParaRPr sz="8000" b="0" i="0" u="none" strike="noStrike" cap="none" dirty="0">
              <a:solidFill>
                <a:schemeClr val="dk1"/>
              </a:solidFill>
              <a:latin typeface="Calibri"/>
              <a:ea typeface="Calibri"/>
              <a:cs typeface="Calibri"/>
              <a:sym typeface="Calibri"/>
            </a:endParaRPr>
          </a:p>
        </p:txBody>
      </p:sp>
      <p:sp>
        <p:nvSpPr>
          <p:cNvPr id="98" name="Google Shape;98;g2c17dbf5ff3_0_73"/>
          <p:cNvSpPr/>
          <p:nvPr/>
        </p:nvSpPr>
        <p:spPr>
          <a:xfrm>
            <a:off x="2959470" y="4737100"/>
            <a:ext cx="8861400" cy="5444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dirty="0">
                <a:solidFill>
                  <a:srgbClr val="01FFFF"/>
                </a:solidFill>
                <a:latin typeface="Tomorrow"/>
                <a:ea typeface="Tomorrow"/>
                <a:cs typeface="Tomorrow"/>
                <a:sym typeface="Tomorrow"/>
              </a:rPr>
              <a:t>Slow Scan TV </a:t>
            </a:r>
            <a:r>
              <a:rPr lang="en-US" sz="3200" b="0" i="0" u="none" strike="noStrike" cap="none" dirty="0">
                <a:solidFill>
                  <a:srgbClr val="FFFFFF"/>
                </a:solidFill>
                <a:latin typeface="Tomorrow"/>
                <a:ea typeface="Tomorrow"/>
                <a:cs typeface="Tomorrow"/>
                <a:sym typeface="Tomorrow"/>
              </a:rPr>
              <a:t>is a collection of various encoding methods used to </a:t>
            </a:r>
            <a:r>
              <a:rPr lang="en-US" sz="3200" b="0" i="0" u="none" strike="noStrike" cap="none" dirty="0">
                <a:solidFill>
                  <a:srgbClr val="01FFFF"/>
                </a:solidFill>
                <a:latin typeface="Tomorrow"/>
                <a:ea typeface="Tomorrow"/>
                <a:cs typeface="Tomorrow"/>
                <a:sym typeface="Tomorrow"/>
              </a:rPr>
              <a:t>convert an image into a sound</a:t>
            </a:r>
            <a:r>
              <a:rPr lang="en-US" sz="3200" b="0" i="0" u="none" strike="noStrike" cap="none" dirty="0">
                <a:solidFill>
                  <a:srgbClr val="FFFFFF"/>
                </a:solidFill>
                <a:latin typeface="Tomorrow"/>
                <a:ea typeface="Tomorrow"/>
                <a:cs typeface="Tomorrow"/>
                <a:sym typeface="Tomorrow"/>
              </a:rPr>
              <a:t> that can be transmitted and reconstructed at a distance</a:t>
            </a:r>
          </a:p>
          <a:p>
            <a:pPr marL="0" marR="0" lvl="0" indent="0" algn="l" rtl="0">
              <a:spcBef>
                <a:spcPts val="0"/>
              </a:spcBef>
              <a:spcAft>
                <a:spcPts val="0"/>
              </a:spcAft>
              <a:buClr>
                <a:srgbClr val="FFFFFF"/>
              </a:buClr>
              <a:buSzPts val="3200"/>
              <a:buFont typeface="Tomorrow"/>
              <a:buNone/>
            </a:pPr>
            <a:endParaRPr lang="en-US" sz="3200" dirty="0">
              <a:solidFill>
                <a:srgbClr val="FFFFFF"/>
              </a:solidFill>
              <a:latin typeface="Tomorrow"/>
              <a:ea typeface="Calibri"/>
              <a:cs typeface="Calibri"/>
              <a:sym typeface="Tomorrow"/>
            </a:endParaRPr>
          </a:p>
          <a:p>
            <a:pPr marL="0" marR="0" lvl="0" indent="0" algn="l"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Calibri"/>
                <a:cs typeface="Calibri"/>
                <a:sym typeface="Tomorrow"/>
              </a:rPr>
              <a:t>A single </a:t>
            </a:r>
            <a:r>
              <a:rPr lang="en-US" sz="3200" b="0" i="0" u="none" strike="noStrike" cap="none" dirty="0">
                <a:solidFill>
                  <a:srgbClr val="01FFFF"/>
                </a:solidFill>
                <a:latin typeface="Tomorrow"/>
                <a:ea typeface="Calibri"/>
                <a:cs typeface="Calibri"/>
                <a:sym typeface="Tomorrow"/>
              </a:rPr>
              <a:t>320x256</a:t>
            </a:r>
            <a:r>
              <a:rPr lang="en-US" sz="3200" b="0" i="0" u="none" strike="noStrike" cap="none" dirty="0">
                <a:solidFill>
                  <a:srgbClr val="FFFFFF"/>
                </a:solidFill>
                <a:latin typeface="Tomorrow"/>
                <a:ea typeface="Calibri"/>
                <a:cs typeface="Calibri"/>
                <a:sym typeface="Tomorrow"/>
              </a:rPr>
              <a:t> image takes about 110 seconds to transmit, so this is not ‘live’ TV (aka Fast Scan TV) – just images</a:t>
            </a:r>
            <a:endParaRPr sz="3200" b="0" i="0" u="none" strike="noStrike" cap="none" dirty="0">
              <a:solidFill>
                <a:schemeClr val="dk1"/>
              </a:solidFill>
              <a:latin typeface="Calibri"/>
              <a:ea typeface="Calibri"/>
              <a:cs typeface="Calibri"/>
              <a:sym typeface="Calibri"/>
            </a:endParaRPr>
          </a:p>
        </p:txBody>
      </p:sp>
      <p:pic>
        <p:nvPicPr>
          <p:cNvPr id="5" name="Picture 4" descr="A cat with a glitch effect&#10;&#10;Description automatically generated">
            <a:extLst>
              <a:ext uri="{FF2B5EF4-FFF2-40B4-BE49-F238E27FC236}">
                <a16:creationId xmlns:a16="http://schemas.microsoft.com/office/drawing/2014/main" id="{FBF31AE9-5ECC-ED53-BF0B-4459EBE814AD}"/>
              </a:ext>
            </a:extLst>
          </p:cNvPr>
          <p:cNvPicPr>
            <a:picLocks noChangeAspect="1"/>
          </p:cNvPicPr>
          <p:nvPr/>
        </p:nvPicPr>
        <p:blipFill>
          <a:blip r:embed="rId6"/>
          <a:stretch>
            <a:fillRect/>
          </a:stretch>
        </p:blipFill>
        <p:spPr>
          <a:xfrm>
            <a:off x="16398747" y="7967375"/>
            <a:ext cx="5187221" cy="4149777"/>
          </a:xfrm>
          <a:prstGeom prst="rect">
            <a:avLst/>
          </a:prstGeom>
        </p:spPr>
      </p:pic>
      <p:sp>
        <p:nvSpPr>
          <p:cNvPr id="6" name="Arrow: Bent 5">
            <a:extLst>
              <a:ext uri="{FF2B5EF4-FFF2-40B4-BE49-F238E27FC236}">
                <a16:creationId xmlns:a16="http://schemas.microsoft.com/office/drawing/2014/main" id="{7EDE08F8-9A45-4858-E1BA-E1288700FA66}"/>
              </a:ext>
            </a:extLst>
          </p:cNvPr>
          <p:cNvSpPr/>
          <p:nvPr/>
        </p:nvSpPr>
        <p:spPr>
          <a:xfrm rot="7323122">
            <a:off x="17069900" y="3974266"/>
            <a:ext cx="2884354" cy="4542020"/>
          </a:xfrm>
          <a:prstGeom prst="bentArrow">
            <a:avLst>
              <a:gd name="adj1" fmla="val 11015"/>
              <a:gd name="adj2" fmla="val 25000"/>
              <a:gd name="adj3" fmla="val 25000"/>
              <a:gd name="adj4" fmla="val 43750"/>
            </a:avLst>
          </a:prstGeom>
          <a:solidFill>
            <a:srgbClr val="01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F7DAD0FC-1794-84F3-69AA-3B54031BC468}"/>
              </a:ext>
            </a:extLst>
          </p:cNvPr>
          <p:cNvSpPr/>
          <p:nvPr/>
        </p:nvSpPr>
        <p:spPr>
          <a:xfrm>
            <a:off x="13957848" y="2095500"/>
            <a:ext cx="5187221" cy="414977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t with its mouth open&#10;&#10;Description automatically generated">
            <a:extLst>
              <a:ext uri="{FF2B5EF4-FFF2-40B4-BE49-F238E27FC236}">
                <a16:creationId xmlns:a16="http://schemas.microsoft.com/office/drawing/2014/main" id="{80964D2C-DC9E-0250-FD21-C44605FB6D95}"/>
              </a:ext>
            </a:extLst>
          </p:cNvPr>
          <p:cNvPicPr>
            <a:picLocks noChangeAspect="1"/>
          </p:cNvPicPr>
          <p:nvPr/>
        </p:nvPicPr>
        <p:blipFill>
          <a:blip r:embed="rId7"/>
          <a:stretch>
            <a:fillRect/>
          </a:stretch>
        </p:blipFill>
        <p:spPr>
          <a:xfrm>
            <a:off x="13957848" y="2154314"/>
            <a:ext cx="5017156" cy="40909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312"/>
        <p:cNvGrpSpPr/>
        <p:nvPr/>
      </p:nvGrpSpPr>
      <p:grpSpPr>
        <a:xfrm>
          <a:off x="0" y="0"/>
          <a:ext cx="0" cy="0"/>
          <a:chOff x="0" y="0"/>
          <a:chExt cx="0" cy="0"/>
        </a:xfrm>
      </p:grpSpPr>
      <p:pic>
        <p:nvPicPr>
          <p:cNvPr id="313" name="Google Shape;313;g2c17dbf5ff3_0_286" descr=" "/>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0" y="0"/>
            <a:ext cx="23599550" cy="13716000"/>
          </a:xfrm>
          <a:prstGeom prst="rect">
            <a:avLst/>
          </a:prstGeom>
          <a:noFill/>
          <a:ln>
            <a:noFill/>
          </a:ln>
        </p:spPr>
      </p:pic>
      <p:pic>
        <p:nvPicPr>
          <p:cNvPr id="314" name="Google Shape;314;g2c17dbf5ff3_0_286" descr=" "/>
          <p:cNvPicPr preferRelativeResize="0"/>
          <p:nvPr/>
        </p:nvPicPr>
        <p:blipFill rotWithShape="1">
          <a:blip r:embed="rId4">
            <a:alphaModFix/>
          </a:blip>
          <a:srcRect/>
          <a:stretch/>
        </p:blipFill>
        <p:spPr>
          <a:xfrm>
            <a:off x="596975" y="609600"/>
            <a:ext cx="1740117" cy="1727200"/>
          </a:xfrm>
          <a:prstGeom prst="rect">
            <a:avLst/>
          </a:prstGeom>
          <a:noFill/>
          <a:ln>
            <a:noFill/>
          </a:ln>
        </p:spPr>
      </p:pic>
      <p:pic>
        <p:nvPicPr>
          <p:cNvPr id="315" name="Google Shape;315;g2c17dbf5ff3_0_286" descr=" "/>
          <p:cNvPicPr preferRelativeResize="0"/>
          <p:nvPr/>
        </p:nvPicPr>
        <p:blipFill rotWithShape="1">
          <a:blip r:embed="rId5">
            <a:alphaModFix/>
          </a:blip>
          <a:srcRect/>
          <a:stretch/>
        </p:blipFill>
        <p:spPr>
          <a:xfrm>
            <a:off x="22049956" y="11366500"/>
            <a:ext cx="1740117" cy="1727200"/>
          </a:xfrm>
          <a:prstGeom prst="rect">
            <a:avLst/>
          </a:prstGeom>
          <a:noFill/>
          <a:ln>
            <a:noFill/>
          </a:ln>
        </p:spPr>
      </p:pic>
      <p:sp>
        <p:nvSpPr>
          <p:cNvPr id="316" name="Google Shape;316;g2c17dbf5ff3_0_286"/>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g2c17dbf5ff3_0_286"/>
          <p:cNvSpPr/>
          <p:nvPr/>
        </p:nvSpPr>
        <p:spPr>
          <a:xfrm>
            <a:off x="12638079" y="917599"/>
            <a:ext cx="10783648"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dirty="0">
                <a:solidFill>
                  <a:srgbClr val="FFFFFF"/>
                </a:solidFill>
                <a:latin typeface="Tomorrow"/>
                <a:ea typeface="Tomorrow"/>
                <a:cs typeface="Tomorrow"/>
                <a:sym typeface="Tomorrow"/>
              </a:rPr>
              <a:t>SSTV HISTORY</a:t>
            </a:r>
            <a:endParaRPr sz="8000" b="0" i="0" u="none" strike="noStrike" cap="none" dirty="0">
              <a:solidFill>
                <a:schemeClr val="dk1"/>
              </a:solidFill>
              <a:latin typeface="Calibri"/>
              <a:ea typeface="Calibri"/>
              <a:cs typeface="Calibri"/>
              <a:sym typeface="Calibri"/>
            </a:endParaRPr>
          </a:p>
        </p:txBody>
      </p:sp>
      <p:sp>
        <p:nvSpPr>
          <p:cNvPr id="319" name="Google Shape;319;g2c17dbf5ff3_0_286"/>
          <p:cNvSpPr/>
          <p:nvPr/>
        </p:nvSpPr>
        <p:spPr>
          <a:xfrm>
            <a:off x="12739564" y="5228163"/>
            <a:ext cx="10008900" cy="670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g2c17dbf5ff3_0_286"/>
          <p:cNvSpPr/>
          <p:nvPr/>
        </p:nvSpPr>
        <p:spPr>
          <a:xfrm>
            <a:off x="12739564" y="5228163"/>
            <a:ext cx="10008900" cy="18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g2c17dbf5ff3_0_286"/>
          <p:cNvSpPr/>
          <p:nvPr/>
        </p:nvSpPr>
        <p:spPr>
          <a:xfrm>
            <a:off x="12638078" y="2832792"/>
            <a:ext cx="3950193" cy="18288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g2c17dbf5ff3_0_286"/>
          <p:cNvSpPr/>
          <p:nvPr/>
        </p:nvSpPr>
        <p:spPr>
          <a:xfrm>
            <a:off x="13355205" y="3197553"/>
            <a:ext cx="26631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dirty="0">
                <a:solidFill>
                  <a:srgbClr val="FFFFFF"/>
                </a:solidFill>
                <a:latin typeface="Tomorrow"/>
                <a:ea typeface="Tomorrow"/>
                <a:cs typeface="Tomorrow"/>
                <a:sym typeface="Tomorrow"/>
              </a:rPr>
              <a:t>1957</a:t>
            </a:r>
            <a:endParaRPr sz="8000" b="0" i="0" u="none" strike="noStrike" cap="none" dirty="0">
              <a:solidFill>
                <a:schemeClr val="dk1"/>
              </a:solidFill>
              <a:latin typeface="Calibri"/>
              <a:ea typeface="Calibri"/>
              <a:cs typeface="Calibri"/>
              <a:sym typeface="Calibri"/>
            </a:endParaRPr>
          </a:p>
        </p:txBody>
      </p:sp>
      <p:sp>
        <p:nvSpPr>
          <p:cNvPr id="323" name="Google Shape;323;g2c17dbf5ff3_0_286"/>
          <p:cNvSpPr/>
          <p:nvPr/>
        </p:nvSpPr>
        <p:spPr>
          <a:xfrm>
            <a:off x="16791371" y="5336113"/>
            <a:ext cx="5957100" cy="16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g2c17dbf5ff3_0_286"/>
          <p:cNvSpPr/>
          <p:nvPr/>
        </p:nvSpPr>
        <p:spPr>
          <a:xfrm>
            <a:off x="16816283" y="3135014"/>
            <a:ext cx="61095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dirty="0">
                <a:solidFill>
                  <a:srgbClr val="FFFFFF"/>
                </a:solidFill>
                <a:latin typeface="Tomorrow"/>
                <a:ea typeface="Tomorrow"/>
                <a:cs typeface="Tomorrow"/>
                <a:sym typeface="Tomorrow"/>
              </a:rPr>
              <a:t>COPTHORNE</a:t>
            </a:r>
            <a:r>
              <a:rPr lang="en-US" sz="3600" b="1" i="0" u="none" strike="noStrike" cap="none" dirty="0">
                <a:solidFill>
                  <a:srgbClr val="FFFFFF"/>
                </a:solidFill>
                <a:latin typeface="Tomorrow"/>
                <a:ea typeface="Tomorrow"/>
                <a:cs typeface="Tomorrow"/>
                <a:sym typeface="Tomorrow"/>
              </a:rPr>
              <a:t> MACDONALD</a:t>
            </a:r>
            <a:endParaRPr lang="en-US" sz="3600" b="0" i="0" u="none" strike="noStrike" cap="none" dirty="0">
              <a:solidFill>
                <a:schemeClr val="dk1"/>
              </a:solidFill>
              <a:latin typeface="Calibri"/>
              <a:ea typeface="Calibri"/>
              <a:cs typeface="Calibri"/>
              <a:sym typeface="Calibri"/>
            </a:endParaRPr>
          </a:p>
        </p:txBody>
      </p:sp>
      <p:sp>
        <p:nvSpPr>
          <p:cNvPr id="325" name="Google Shape;325;g2c17dbf5ff3_0_286"/>
          <p:cNvSpPr/>
          <p:nvPr/>
        </p:nvSpPr>
        <p:spPr>
          <a:xfrm>
            <a:off x="16816283" y="3782714"/>
            <a:ext cx="6808052"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Invented the first algorithm</a:t>
            </a:r>
          </a:p>
        </p:txBody>
      </p:sp>
      <p:sp>
        <p:nvSpPr>
          <p:cNvPr id="326" name="Google Shape;326;g2c17dbf5ff3_0_286"/>
          <p:cNvSpPr/>
          <p:nvPr/>
        </p:nvSpPr>
        <p:spPr>
          <a:xfrm>
            <a:off x="12739564" y="7666563"/>
            <a:ext cx="10008900" cy="18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g2c17dbf5ff3_0_286"/>
          <p:cNvSpPr/>
          <p:nvPr/>
        </p:nvSpPr>
        <p:spPr>
          <a:xfrm>
            <a:off x="12638079" y="5271192"/>
            <a:ext cx="3963000" cy="18288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g2c17dbf5ff3_0_286"/>
          <p:cNvSpPr/>
          <p:nvPr/>
        </p:nvSpPr>
        <p:spPr>
          <a:xfrm>
            <a:off x="12985566" y="5571692"/>
            <a:ext cx="3293226"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dirty="0">
                <a:solidFill>
                  <a:srgbClr val="FFFFFF"/>
                </a:solidFill>
                <a:latin typeface="Tomorrow"/>
                <a:ea typeface="Tomorrow"/>
                <a:cs typeface="Tomorrow"/>
                <a:sym typeface="Tomorrow"/>
              </a:rPr>
              <a:t>1960s</a:t>
            </a:r>
            <a:endParaRPr sz="8000" b="0" i="0" u="none" strike="noStrike" cap="none" dirty="0">
              <a:solidFill>
                <a:schemeClr val="dk1"/>
              </a:solidFill>
              <a:latin typeface="Calibri"/>
              <a:ea typeface="Calibri"/>
              <a:cs typeface="Calibri"/>
              <a:sym typeface="Calibri"/>
            </a:endParaRPr>
          </a:p>
        </p:txBody>
      </p:sp>
      <p:sp>
        <p:nvSpPr>
          <p:cNvPr id="329" name="Google Shape;329;g2c17dbf5ff3_0_286"/>
          <p:cNvSpPr/>
          <p:nvPr/>
        </p:nvSpPr>
        <p:spPr>
          <a:xfrm>
            <a:off x="16905685" y="7742763"/>
            <a:ext cx="5842800" cy="167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g2c17dbf5ff3_0_286"/>
          <p:cNvSpPr/>
          <p:nvPr/>
        </p:nvSpPr>
        <p:spPr>
          <a:xfrm>
            <a:off x="16800357" y="5426907"/>
            <a:ext cx="6465108" cy="7387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dirty="0">
                <a:solidFill>
                  <a:srgbClr val="FFFFFF"/>
                </a:solidFill>
                <a:latin typeface="Tomorrow"/>
                <a:ea typeface="Tomorrow"/>
                <a:cs typeface="Tomorrow"/>
                <a:sym typeface="Tomorrow"/>
              </a:rPr>
              <a:t>SPACE IMAGES</a:t>
            </a:r>
            <a:endParaRPr sz="3600" b="0" i="0" u="none" strike="noStrike" cap="none" dirty="0">
              <a:solidFill>
                <a:schemeClr val="dk1"/>
              </a:solidFill>
              <a:latin typeface="Calibri"/>
              <a:ea typeface="Calibri"/>
              <a:cs typeface="Calibri"/>
              <a:sym typeface="Calibri"/>
            </a:endParaRPr>
          </a:p>
        </p:txBody>
      </p:sp>
      <p:sp>
        <p:nvSpPr>
          <p:cNvPr id="331" name="Google Shape;331;g2c17dbf5ff3_0_286"/>
          <p:cNvSpPr/>
          <p:nvPr/>
        </p:nvSpPr>
        <p:spPr>
          <a:xfrm>
            <a:off x="16800357" y="5991835"/>
            <a:ext cx="6334957" cy="61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USSR and NASA used forms of SSTV to beam back images</a:t>
            </a:r>
            <a:endParaRPr sz="3200" b="0" i="0" u="none" strike="noStrike" cap="none" dirty="0">
              <a:solidFill>
                <a:schemeClr val="dk1"/>
              </a:solidFill>
              <a:latin typeface="Calibri"/>
              <a:ea typeface="Calibri"/>
              <a:cs typeface="Calibri"/>
              <a:sym typeface="Calibri"/>
            </a:endParaRPr>
          </a:p>
        </p:txBody>
      </p:sp>
      <p:sp>
        <p:nvSpPr>
          <p:cNvPr id="332" name="Google Shape;332;g2c17dbf5ff3_0_286"/>
          <p:cNvSpPr/>
          <p:nvPr/>
        </p:nvSpPr>
        <p:spPr>
          <a:xfrm>
            <a:off x="12739564" y="10104963"/>
            <a:ext cx="10008900" cy="18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g2c17dbf5ff3_0_286"/>
          <p:cNvSpPr/>
          <p:nvPr/>
        </p:nvSpPr>
        <p:spPr>
          <a:xfrm>
            <a:off x="12638079" y="7709592"/>
            <a:ext cx="3988200" cy="18288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2c17dbf5ff3_0_286"/>
          <p:cNvSpPr/>
          <p:nvPr/>
        </p:nvSpPr>
        <p:spPr>
          <a:xfrm>
            <a:off x="13285305" y="7994267"/>
            <a:ext cx="28029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dirty="0">
                <a:solidFill>
                  <a:srgbClr val="FFFFFF"/>
                </a:solidFill>
                <a:latin typeface="Tomorrow"/>
                <a:ea typeface="Tomorrow"/>
                <a:cs typeface="Tomorrow"/>
                <a:sym typeface="Tomorrow"/>
              </a:rPr>
              <a:t>1968</a:t>
            </a:r>
            <a:endParaRPr sz="8000" b="0" i="0" u="none" strike="noStrike" cap="none" dirty="0">
              <a:solidFill>
                <a:schemeClr val="dk1"/>
              </a:solidFill>
              <a:latin typeface="Calibri"/>
              <a:ea typeface="Calibri"/>
              <a:cs typeface="Calibri"/>
              <a:sym typeface="Calibri"/>
            </a:endParaRPr>
          </a:p>
        </p:txBody>
      </p:sp>
      <p:sp>
        <p:nvSpPr>
          <p:cNvPr id="335" name="Google Shape;335;g2c17dbf5ff3_0_286"/>
          <p:cNvSpPr/>
          <p:nvPr/>
        </p:nvSpPr>
        <p:spPr>
          <a:xfrm>
            <a:off x="16931088" y="10212913"/>
            <a:ext cx="5817300" cy="16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g2c17dbf5ff3_0_286"/>
          <p:cNvSpPr/>
          <p:nvPr/>
        </p:nvSpPr>
        <p:spPr>
          <a:xfrm>
            <a:off x="16783194" y="7817542"/>
            <a:ext cx="59697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dirty="0">
                <a:solidFill>
                  <a:srgbClr val="FFFFFF"/>
                </a:solidFill>
                <a:latin typeface="Tomorrow"/>
                <a:ea typeface="Tomorrow"/>
                <a:cs typeface="Tomorrow"/>
                <a:sym typeface="Tomorrow"/>
              </a:rPr>
              <a:t>LEGALIZED FOR HAMS</a:t>
            </a:r>
            <a:endParaRPr sz="3600" b="0" i="0" u="none" strike="noStrike" cap="none" dirty="0">
              <a:solidFill>
                <a:schemeClr val="dk1"/>
              </a:solidFill>
              <a:latin typeface="Calibri"/>
              <a:ea typeface="Calibri"/>
              <a:cs typeface="Calibri"/>
              <a:sym typeface="Calibri"/>
            </a:endParaRPr>
          </a:p>
        </p:txBody>
      </p:sp>
      <p:sp>
        <p:nvSpPr>
          <p:cNvPr id="337" name="Google Shape;337;g2c17dbf5ff3_0_286"/>
          <p:cNvSpPr/>
          <p:nvPr/>
        </p:nvSpPr>
        <p:spPr>
          <a:xfrm>
            <a:off x="16783194" y="8465242"/>
            <a:ext cx="6668334"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FCC allows ‘advanced’ class amateurs to broadcast SSTV</a:t>
            </a:r>
            <a:endParaRPr sz="3200" b="0" i="0" u="none" strike="noStrike" cap="none" dirty="0">
              <a:solidFill>
                <a:schemeClr val="dk1"/>
              </a:solidFill>
              <a:latin typeface="Calibri"/>
              <a:ea typeface="Calibri"/>
              <a:cs typeface="Calibri"/>
              <a:sym typeface="Calibri"/>
            </a:endParaRPr>
          </a:p>
        </p:txBody>
      </p:sp>
      <p:sp>
        <p:nvSpPr>
          <p:cNvPr id="2" name="Google Shape;333;g2c17dbf5ff3_0_286">
            <a:extLst>
              <a:ext uri="{FF2B5EF4-FFF2-40B4-BE49-F238E27FC236}">
                <a16:creationId xmlns:a16="http://schemas.microsoft.com/office/drawing/2014/main" id="{F850E658-F66F-F223-6913-7F2616048B99}"/>
              </a:ext>
            </a:extLst>
          </p:cNvPr>
          <p:cNvSpPr/>
          <p:nvPr/>
        </p:nvSpPr>
        <p:spPr>
          <a:xfrm>
            <a:off x="12638079" y="10228392"/>
            <a:ext cx="3988200" cy="18288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4;g2c17dbf5ff3_0_286">
            <a:extLst>
              <a:ext uri="{FF2B5EF4-FFF2-40B4-BE49-F238E27FC236}">
                <a16:creationId xmlns:a16="http://schemas.microsoft.com/office/drawing/2014/main" id="{4796C4A3-813D-4FCE-1656-F48C35DF9543}"/>
              </a:ext>
            </a:extLst>
          </p:cNvPr>
          <p:cNvSpPr/>
          <p:nvPr/>
        </p:nvSpPr>
        <p:spPr>
          <a:xfrm>
            <a:off x="12985566" y="10513067"/>
            <a:ext cx="3348573"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dirty="0">
                <a:solidFill>
                  <a:srgbClr val="FFFFFF"/>
                </a:solidFill>
                <a:latin typeface="Tomorrow"/>
                <a:ea typeface="Tomorrow"/>
                <a:cs typeface="Tomorrow"/>
                <a:sym typeface="Tomorrow"/>
              </a:rPr>
              <a:t>1990s</a:t>
            </a:r>
            <a:endParaRPr sz="8000" b="0" i="0" u="none" strike="noStrike" cap="none" dirty="0">
              <a:solidFill>
                <a:schemeClr val="dk1"/>
              </a:solidFill>
              <a:latin typeface="Calibri"/>
              <a:ea typeface="Calibri"/>
              <a:cs typeface="Calibri"/>
              <a:sym typeface="Calibri"/>
            </a:endParaRPr>
          </a:p>
        </p:txBody>
      </p:sp>
      <p:sp>
        <p:nvSpPr>
          <p:cNvPr id="4" name="Google Shape;336;g2c17dbf5ff3_0_286">
            <a:extLst>
              <a:ext uri="{FF2B5EF4-FFF2-40B4-BE49-F238E27FC236}">
                <a16:creationId xmlns:a16="http://schemas.microsoft.com/office/drawing/2014/main" id="{C2FD1F0A-726D-BCA3-1314-0098711F46B7}"/>
              </a:ext>
            </a:extLst>
          </p:cNvPr>
          <p:cNvSpPr/>
          <p:nvPr/>
        </p:nvSpPr>
        <p:spPr>
          <a:xfrm>
            <a:off x="16783194" y="10336342"/>
            <a:ext cx="5969700" cy="698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Tomorrow"/>
              <a:buNone/>
            </a:pPr>
            <a:r>
              <a:rPr lang="en-US" sz="3600" b="1" i="0" u="none" strike="noStrike" cap="none" dirty="0">
                <a:solidFill>
                  <a:srgbClr val="FFFFFF"/>
                </a:solidFill>
                <a:latin typeface="Tomorrow"/>
                <a:ea typeface="Tomorrow"/>
                <a:cs typeface="Tomorrow"/>
                <a:sym typeface="Tomorrow"/>
              </a:rPr>
              <a:t>SOFTWARE DEVELOPED</a:t>
            </a:r>
            <a:endParaRPr sz="3600" b="0" i="0" u="none" strike="noStrike" cap="none" dirty="0">
              <a:solidFill>
                <a:schemeClr val="dk1"/>
              </a:solidFill>
              <a:latin typeface="Calibri"/>
              <a:ea typeface="Calibri"/>
              <a:cs typeface="Calibri"/>
              <a:sym typeface="Calibri"/>
            </a:endParaRPr>
          </a:p>
        </p:txBody>
      </p:sp>
      <p:sp>
        <p:nvSpPr>
          <p:cNvPr id="5" name="Google Shape;337;g2c17dbf5ff3_0_286">
            <a:extLst>
              <a:ext uri="{FF2B5EF4-FFF2-40B4-BE49-F238E27FC236}">
                <a16:creationId xmlns:a16="http://schemas.microsoft.com/office/drawing/2014/main" id="{09616E9A-4E3E-AAAC-C25E-999757A9995B}"/>
              </a:ext>
            </a:extLst>
          </p:cNvPr>
          <p:cNvSpPr/>
          <p:nvPr/>
        </p:nvSpPr>
        <p:spPr>
          <a:xfrm>
            <a:off x="16783194" y="10984042"/>
            <a:ext cx="6668334" cy="1100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Home PCs began to get software to encode/decode</a:t>
            </a:r>
            <a:endParaRPr sz="3200" b="0" i="0" u="none" strike="noStrike" cap="none" dirty="0">
              <a:solidFill>
                <a:schemeClr val="dk1"/>
              </a:solidFill>
              <a:latin typeface="Calibri"/>
              <a:ea typeface="Calibri"/>
              <a:cs typeface="Calibri"/>
              <a:sym typeface="Calibri"/>
            </a:endParaRPr>
          </a:p>
        </p:txBody>
      </p:sp>
      <p:sp>
        <p:nvSpPr>
          <p:cNvPr id="8" name="Rectangle 7">
            <a:extLst>
              <a:ext uri="{FF2B5EF4-FFF2-40B4-BE49-F238E27FC236}">
                <a16:creationId xmlns:a16="http://schemas.microsoft.com/office/drawing/2014/main" id="{B1E81A6E-4C00-0009-0F94-7F390578AB7B}"/>
              </a:ext>
            </a:extLst>
          </p:cNvPr>
          <p:cNvSpPr/>
          <p:nvPr/>
        </p:nvSpPr>
        <p:spPr>
          <a:xfrm>
            <a:off x="5681272" y="4138792"/>
            <a:ext cx="3882453" cy="479534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t in a rocket ship&#10;&#10;Description automatically generated">
            <a:extLst>
              <a:ext uri="{FF2B5EF4-FFF2-40B4-BE49-F238E27FC236}">
                <a16:creationId xmlns:a16="http://schemas.microsoft.com/office/drawing/2014/main" id="{A4112BD3-E30D-ADE6-154D-70D7100FB13E}"/>
              </a:ext>
            </a:extLst>
          </p:cNvPr>
          <p:cNvPicPr>
            <a:picLocks noChangeAspect="1"/>
          </p:cNvPicPr>
          <p:nvPr/>
        </p:nvPicPr>
        <p:blipFill>
          <a:blip r:embed="rId6"/>
          <a:stretch>
            <a:fillRect/>
          </a:stretch>
        </p:blipFill>
        <p:spPr>
          <a:xfrm>
            <a:off x="1527993" y="2898441"/>
            <a:ext cx="9458264" cy="9458264"/>
          </a:xfrm>
          <a:prstGeom prst="rect">
            <a:avLst/>
          </a:prstGeom>
        </p:spPr>
      </p:pic>
    </p:spTree>
    <p:extLst>
      <p:ext uri="{BB962C8B-B14F-4D97-AF65-F5344CB8AC3E}">
        <p14:creationId xmlns:p14="http://schemas.microsoft.com/office/powerpoint/2010/main" val="4116236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104"/>
        <p:cNvGrpSpPr/>
        <p:nvPr/>
      </p:nvGrpSpPr>
      <p:grpSpPr>
        <a:xfrm>
          <a:off x="0" y="0"/>
          <a:ext cx="0" cy="0"/>
          <a:chOff x="0" y="0"/>
          <a:chExt cx="0" cy="0"/>
        </a:xfrm>
      </p:grpSpPr>
      <p:pic>
        <p:nvPicPr>
          <p:cNvPr id="105" name="Google Shape;105;g2c17dbf5ff3_0_85" descr=" "/>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0" y="0"/>
            <a:ext cx="23599550" cy="13716000"/>
          </a:xfrm>
          <a:prstGeom prst="rect">
            <a:avLst/>
          </a:prstGeom>
          <a:noFill/>
          <a:ln>
            <a:noFill/>
          </a:ln>
        </p:spPr>
      </p:pic>
      <p:pic>
        <p:nvPicPr>
          <p:cNvPr id="106" name="Google Shape;106;g2c17dbf5ff3_0_85" descr=" "/>
          <p:cNvPicPr preferRelativeResize="0"/>
          <p:nvPr/>
        </p:nvPicPr>
        <p:blipFill rotWithShape="1">
          <a:blip r:embed="rId4">
            <a:alphaModFix/>
          </a:blip>
          <a:srcRect/>
          <a:stretch/>
        </p:blipFill>
        <p:spPr>
          <a:xfrm rot="5400000">
            <a:off x="21865892" y="790861"/>
            <a:ext cx="1740117" cy="1727200"/>
          </a:xfrm>
          <a:prstGeom prst="rect">
            <a:avLst/>
          </a:prstGeom>
          <a:noFill/>
          <a:ln>
            <a:noFill/>
          </a:ln>
        </p:spPr>
      </p:pic>
      <p:pic>
        <p:nvPicPr>
          <p:cNvPr id="107" name="Google Shape;107;g2c17dbf5ff3_0_85" descr=" "/>
          <p:cNvPicPr preferRelativeResize="0"/>
          <p:nvPr/>
        </p:nvPicPr>
        <p:blipFill rotWithShape="1">
          <a:blip r:embed="rId5">
            <a:alphaModFix/>
          </a:blip>
          <a:srcRect/>
          <a:stretch/>
        </p:blipFill>
        <p:spPr>
          <a:xfrm>
            <a:off x="22049956" y="11366500"/>
            <a:ext cx="1740117" cy="1727200"/>
          </a:xfrm>
          <a:prstGeom prst="rect">
            <a:avLst/>
          </a:prstGeom>
          <a:noFill/>
          <a:ln>
            <a:noFill/>
          </a:ln>
        </p:spPr>
      </p:pic>
      <p:sp>
        <p:nvSpPr>
          <p:cNvPr id="4" name="Google Shape;318;g2c17dbf5ff3_0_286">
            <a:extLst>
              <a:ext uri="{FF2B5EF4-FFF2-40B4-BE49-F238E27FC236}">
                <a16:creationId xmlns:a16="http://schemas.microsoft.com/office/drawing/2014/main" id="{11576FC2-99AF-FCDC-CCC4-D712EA91ECA3}"/>
              </a:ext>
            </a:extLst>
          </p:cNvPr>
          <p:cNvSpPr/>
          <p:nvPr/>
        </p:nvSpPr>
        <p:spPr>
          <a:xfrm>
            <a:off x="1409939" y="1202772"/>
            <a:ext cx="10783648"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dirty="0">
                <a:solidFill>
                  <a:srgbClr val="FFFFFF"/>
                </a:solidFill>
                <a:latin typeface="Tomorrow"/>
                <a:ea typeface="Tomorrow"/>
                <a:cs typeface="Tomorrow"/>
                <a:sym typeface="Tomorrow"/>
              </a:rPr>
              <a:t>EARLY SSTV</a:t>
            </a:r>
            <a:endParaRPr sz="8000" b="0" i="0" u="none" strike="noStrike" cap="none" dirty="0">
              <a:solidFill>
                <a:schemeClr val="dk1"/>
              </a:solidFill>
              <a:latin typeface="Calibri"/>
              <a:ea typeface="Calibri"/>
              <a:cs typeface="Calibri"/>
              <a:sym typeface="Calibri"/>
            </a:endParaRPr>
          </a:p>
        </p:txBody>
      </p:sp>
      <p:sp>
        <p:nvSpPr>
          <p:cNvPr id="5" name="Google Shape;325;g2c17dbf5ff3_0_286">
            <a:extLst>
              <a:ext uri="{FF2B5EF4-FFF2-40B4-BE49-F238E27FC236}">
                <a16:creationId xmlns:a16="http://schemas.microsoft.com/office/drawing/2014/main" id="{4D1CFDF2-C7CF-2702-C2CB-FF5A3B3C6C4C}"/>
              </a:ext>
            </a:extLst>
          </p:cNvPr>
          <p:cNvSpPr/>
          <p:nvPr/>
        </p:nvSpPr>
        <p:spPr>
          <a:xfrm>
            <a:off x="1506241" y="3845908"/>
            <a:ext cx="10293534" cy="505306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5400" b="0" i="0" u="none" strike="noStrike" cap="none" dirty="0">
                <a:solidFill>
                  <a:srgbClr val="FFFFFF"/>
                </a:solidFill>
                <a:latin typeface="Tomorrow"/>
                <a:ea typeface="Tomorrow"/>
                <a:cs typeface="Tomorrow"/>
                <a:sym typeface="Tomorrow"/>
              </a:rPr>
              <a:t>Specialized hardware called a Vidicon tube was required to encode an image</a:t>
            </a:r>
          </a:p>
          <a:p>
            <a:pPr marL="0" marR="0" lvl="0" indent="0" algn="l" rtl="0">
              <a:spcBef>
                <a:spcPts val="0"/>
              </a:spcBef>
              <a:spcAft>
                <a:spcPts val="0"/>
              </a:spcAft>
              <a:buClr>
                <a:srgbClr val="FFFFFF"/>
              </a:buClr>
              <a:buSzPts val="3200"/>
              <a:buFont typeface="Tomorrow"/>
              <a:buNone/>
            </a:pPr>
            <a:endParaRPr lang="en-US" sz="5400" dirty="0">
              <a:solidFill>
                <a:srgbClr val="FFFFFF"/>
              </a:solidFill>
              <a:latin typeface="Tomorrow"/>
              <a:ea typeface="Tomorrow"/>
              <a:cs typeface="Tomorrow"/>
              <a:sym typeface="Tomorrow"/>
            </a:endParaRPr>
          </a:p>
          <a:p>
            <a:pPr marL="0" marR="0" lvl="0" indent="0" algn="l" rtl="0">
              <a:spcBef>
                <a:spcPts val="0"/>
              </a:spcBef>
              <a:spcAft>
                <a:spcPts val="0"/>
              </a:spcAft>
              <a:buClr>
                <a:srgbClr val="FFFFFF"/>
              </a:buClr>
              <a:buSzPts val="3200"/>
              <a:buFont typeface="Tomorrow"/>
              <a:buNone/>
            </a:pPr>
            <a:r>
              <a:rPr lang="en-US" sz="5400" b="0" i="0" u="none" strike="noStrike" cap="none" dirty="0">
                <a:solidFill>
                  <a:srgbClr val="FFFFFF"/>
                </a:solidFill>
                <a:latin typeface="Tomorrow"/>
                <a:ea typeface="Tomorrow"/>
                <a:cs typeface="Tomorrow"/>
                <a:sym typeface="Tomorrow"/>
              </a:rPr>
              <a:t>Original was 120 lines, 120 pixels per line</a:t>
            </a:r>
          </a:p>
          <a:p>
            <a:pPr marL="0" marR="0" lvl="0" indent="0" algn="l" rtl="0">
              <a:spcBef>
                <a:spcPts val="0"/>
              </a:spcBef>
              <a:spcAft>
                <a:spcPts val="0"/>
              </a:spcAft>
              <a:buClr>
                <a:srgbClr val="FFFFFF"/>
              </a:buClr>
              <a:buSzPts val="3200"/>
              <a:buFont typeface="Tomorrow"/>
              <a:buNone/>
            </a:pPr>
            <a:endParaRPr lang="en-US" sz="5400" dirty="0">
              <a:solidFill>
                <a:srgbClr val="FFFFFF"/>
              </a:solidFill>
              <a:latin typeface="Tomorrow"/>
              <a:ea typeface="Calibri"/>
              <a:cs typeface="Calibri"/>
              <a:sym typeface="Tomorrow"/>
            </a:endParaRPr>
          </a:p>
        </p:txBody>
      </p:sp>
      <p:grpSp>
        <p:nvGrpSpPr>
          <p:cNvPr id="9" name="Group 8">
            <a:extLst>
              <a:ext uri="{FF2B5EF4-FFF2-40B4-BE49-F238E27FC236}">
                <a16:creationId xmlns:a16="http://schemas.microsoft.com/office/drawing/2014/main" id="{B650CDBF-C63F-D2C6-B87F-0BD6D2CF5504}"/>
              </a:ext>
            </a:extLst>
          </p:cNvPr>
          <p:cNvGrpSpPr/>
          <p:nvPr/>
        </p:nvGrpSpPr>
        <p:grpSpPr>
          <a:xfrm>
            <a:off x="12371290" y="3348813"/>
            <a:ext cx="10947515" cy="6277346"/>
            <a:chOff x="13724031" y="3537768"/>
            <a:chExt cx="9875520" cy="5662660"/>
          </a:xfrm>
        </p:grpSpPr>
        <p:sp>
          <p:nvSpPr>
            <p:cNvPr id="8" name="Rectangle 7">
              <a:extLst>
                <a:ext uri="{FF2B5EF4-FFF2-40B4-BE49-F238E27FC236}">
                  <a16:creationId xmlns:a16="http://schemas.microsoft.com/office/drawing/2014/main" id="{C390F2AB-9B9C-BCEE-B057-6ABB7777837F}"/>
                </a:ext>
              </a:extLst>
            </p:cNvPr>
            <p:cNvSpPr/>
            <p:nvPr/>
          </p:nvSpPr>
          <p:spPr>
            <a:xfrm>
              <a:off x="13724031" y="3537768"/>
              <a:ext cx="9875520" cy="56626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background with a black square&#10;&#10;Description automatically generated with medium confidence">
              <a:extLst>
                <a:ext uri="{FF2B5EF4-FFF2-40B4-BE49-F238E27FC236}">
                  <a16:creationId xmlns:a16="http://schemas.microsoft.com/office/drawing/2014/main" id="{67341194-6801-C03C-A54F-F7A5822DD6BD}"/>
                </a:ext>
              </a:extLst>
            </p:cNvPr>
            <p:cNvPicPr>
              <a:picLocks noChangeAspect="1"/>
            </p:cNvPicPr>
            <p:nvPr/>
          </p:nvPicPr>
          <p:blipFill>
            <a:blip r:embed="rId6"/>
            <a:stretch>
              <a:fillRect/>
            </a:stretch>
          </p:blipFill>
          <p:spPr>
            <a:xfrm>
              <a:off x="13842651" y="3718648"/>
              <a:ext cx="9638280" cy="5273516"/>
            </a:xfrm>
            <a:prstGeom prst="rect">
              <a:avLst/>
            </a:prstGeom>
          </p:spPr>
        </p:pic>
      </p:grpSp>
      <p:pic>
        <p:nvPicPr>
          <p:cNvPr id="13" name="Picture 12" descr="A control panel with many dials and buttons&#10;&#10;Description automatically generated">
            <a:extLst>
              <a:ext uri="{FF2B5EF4-FFF2-40B4-BE49-F238E27FC236}">
                <a16:creationId xmlns:a16="http://schemas.microsoft.com/office/drawing/2014/main" id="{91920FDC-AFBC-50E0-73C0-8866193D0A35}"/>
              </a:ext>
            </a:extLst>
          </p:cNvPr>
          <p:cNvPicPr>
            <a:picLocks noChangeAspect="1"/>
          </p:cNvPicPr>
          <p:nvPr/>
        </p:nvPicPr>
        <p:blipFill rotWithShape="1">
          <a:blip r:embed="rId7"/>
          <a:srcRect t="7535" b="60428"/>
          <a:stretch/>
        </p:blipFill>
        <p:spPr>
          <a:xfrm>
            <a:off x="-1" y="10367187"/>
            <a:ext cx="24387176" cy="33958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146"/>
        <p:cNvGrpSpPr/>
        <p:nvPr/>
      </p:nvGrpSpPr>
      <p:grpSpPr>
        <a:xfrm>
          <a:off x="0" y="0"/>
          <a:ext cx="0" cy="0"/>
          <a:chOff x="0" y="0"/>
          <a:chExt cx="0" cy="0"/>
        </a:xfrm>
      </p:grpSpPr>
      <p:pic>
        <p:nvPicPr>
          <p:cNvPr id="147" name="Google Shape;147;g2c17dbf5ff3_0_125" descr=" "/>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0" y="0"/>
            <a:ext cx="17833029" cy="13716000"/>
          </a:xfrm>
          <a:prstGeom prst="rect">
            <a:avLst/>
          </a:prstGeom>
          <a:noFill/>
          <a:ln>
            <a:noFill/>
          </a:ln>
        </p:spPr>
      </p:pic>
      <p:pic>
        <p:nvPicPr>
          <p:cNvPr id="148" name="Google Shape;148;g2c17dbf5ff3_0_125" descr=" "/>
          <p:cNvPicPr preferRelativeResize="0">
            <a:picLocks noGrp="1" noRot="1" noMove="1" noResize="1" noEditPoints="1" noAdjustHandles="1" noChangeArrowheads="1" noChangeShapeType="1" noCrop="1"/>
          </p:cNvPicPr>
          <p:nvPr/>
        </p:nvPicPr>
        <p:blipFill rotWithShape="1">
          <a:blip r:embed="rId4">
            <a:alphaModFix/>
          </a:blip>
          <a:srcRect/>
          <a:stretch/>
        </p:blipFill>
        <p:spPr>
          <a:xfrm>
            <a:off x="10745543" y="0"/>
            <a:ext cx="13641505" cy="13716000"/>
          </a:xfrm>
          <a:prstGeom prst="rect">
            <a:avLst/>
          </a:prstGeom>
          <a:noFill/>
          <a:ln>
            <a:noFill/>
          </a:ln>
        </p:spPr>
      </p:pic>
      <p:sp>
        <p:nvSpPr>
          <p:cNvPr id="149" name="Google Shape;149;g2c17dbf5ff3_0_125"/>
          <p:cNvSpPr/>
          <p:nvPr/>
        </p:nvSpPr>
        <p:spPr>
          <a:xfrm>
            <a:off x="482660" y="533400"/>
            <a:ext cx="23421600" cy="12649200"/>
          </a:xfrm>
          <a:prstGeom prst="rect">
            <a:avLst/>
          </a:prstGeom>
          <a:noFill/>
          <a:ln w="1016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g2c17dbf5ff3_0_125" descr=" "/>
          <p:cNvPicPr preferRelativeResize="0"/>
          <p:nvPr/>
        </p:nvPicPr>
        <p:blipFill rotWithShape="1">
          <a:blip r:embed="rId5">
            <a:alphaModFix/>
          </a:blip>
          <a:srcRect/>
          <a:stretch/>
        </p:blipFill>
        <p:spPr>
          <a:xfrm>
            <a:off x="22189673" y="1028700"/>
            <a:ext cx="1333667" cy="1333500"/>
          </a:xfrm>
          <a:prstGeom prst="rect">
            <a:avLst/>
          </a:prstGeom>
          <a:noFill/>
          <a:ln>
            <a:noFill/>
          </a:ln>
        </p:spPr>
      </p:pic>
      <p:pic>
        <p:nvPicPr>
          <p:cNvPr id="151" name="Google Shape;151;g2c17dbf5ff3_0_125" descr=" "/>
          <p:cNvPicPr preferRelativeResize="0"/>
          <p:nvPr/>
        </p:nvPicPr>
        <p:blipFill rotWithShape="1">
          <a:blip r:embed="rId6">
            <a:alphaModFix/>
          </a:blip>
          <a:srcRect/>
          <a:stretch/>
        </p:blipFill>
        <p:spPr>
          <a:xfrm>
            <a:off x="851006" y="11353800"/>
            <a:ext cx="1333667" cy="1333500"/>
          </a:xfrm>
          <a:prstGeom prst="rect">
            <a:avLst/>
          </a:prstGeom>
          <a:noFill/>
          <a:ln>
            <a:noFill/>
          </a:ln>
        </p:spPr>
      </p:pic>
      <p:pic>
        <p:nvPicPr>
          <p:cNvPr id="152" name="Google Shape;152;g2c17dbf5ff3_0_125" descr=" "/>
          <p:cNvPicPr preferRelativeResize="0"/>
          <p:nvPr/>
        </p:nvPicPr>
        <p:blipFill rotWithShape="1">
          <a:blip r:embed="rId7">
            <a:alphaModFix/>
          </a:blip>
          <a:srcRect/>
          <a:stretch/>
        </p:blipFill>
        <p:spPr>
          <a:xfrm>
            <a:off x="851006" y="1028700"/>
            <a:ext cx="1333667" cy="1333500"/>
          </a:xfrm>
          <a:prstGeom prst="rect">
            <a:avLst/>
          </a:prstGeom>
          <a:noFill/>
          <a:ln>
            <a:noFill/>
          </a:ln>
        </p:spPr>
      </p:pic>
      <p:pic>
        <p:nvPicPr>
          <p:cNvPr id="153" name="Google Shape;153;g2c17dbf5ff3_0_125" descr=" "/>
          <p:cNvPicPr preferRelativeResize="0"/>
          <p:nvPr/>
        </p:nvPicPr>
        <p:blipFill rotWithShape="1">
          <a:blip r:embed="rId8">
            <a:alphaModFix/>
          </a:blip>
          <a:srcRect/>
          <a:stretch/>
        </p:blipFill>
        <p:spPr>
          <a:xfrm>
            <a:off x="22189673" y="11353800"/>
            <a:ext cx="1333667" cy="1333500"/>
          </a:xfrm>
          <a:prstGeom prst="rect">
            <a:avLst/>
          </a:prstGeom>
          <a:noFill/>
          <a:ln>
            <a:noFill/>
          </a:ln>
        </p:spPr>
      </p:pic>
      <p:sp>
        <p:nvSpPr>
          <p:cNvPr id="154" name="Google Shape;154;g2c17dbf5ff3_0_125"/>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g2c17dbf5ff3_0_125"/>
          <p:cNvSpPr/>
          <p:nvPr/>
        </p:nvSpPr>
        <p:spPr>
          <a:xfrm>
            <a:off x="5842730" y="4699000"/>
            <a:ext cx="13603500" cy="60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2c17dbf5ff3_0_125"/>
          <p:cNvSpPr/>
          <p:nvPr/>
        </p:nvSpPr>
        <p:spPr>
          <a:xfrm>
            <a:off x="1762070" y="3009800"/>
            <a:ext cx="13806600" cy="5359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800" b="1" dirty="0">
                <a:solidFill>
                  <a:srgbClr val="FFFFFF"/>
                </a:solidFill>
                <a:latin typeface="Tomorrow"/>
                <a:ea typeface="Calibri"/>
                <a:cs typeface="Calibri"/>
                <a:sym typeface="Tomorrow"/>
              </a:rPr>
              <a:t>Total bandwidth for SSTV images is around 3khz – as opposed to 3Mhz for black and white television or 6Mhz for color television</a:t>
            </a:r>
          </a:p>
          <a:p>
            <a:pPr marL="0" marR="0" lvl="0" indent="0" algn="l" rtl="0">
              <a:spcBef>
                <a:spcPts val="0"/>
              </a:spcBef>
              <a:spcAft>
                <a:spcPts val="0"/>
              </a:spcAft>
              <a:buClr>
                <a:srgbClr val="FFFFFF"/>
              </a:buClr>
              <a:buSzPts val="4800"/>
              <a:buFont typeface="Tomorrow"/>
              <a:buNone/>
            </a:pPr>
            <a:endParaRPr lang="en-US" sz="4800" b="1" i="0" u="none" strike="noStrike" cap="none" dirty="0">
              <a:solidFill>
                <a:srgbClr val="FFFFFF"/>
              </a:solidFill>
              <a:latin typeface="Tomorrow"/>
              <a:ea typeface="Calibri"/>
              <a:cs typeface="Calibri"/>
              <a:sym typeface="Tomorrow"/>
            </a:endParaRPr>
          </a:p>
          <a:p>
            <a:pPr marL="0" marR="0" lvl="0" indent="0" algn="l" rtl="0">
              <a:spcBef>
                <a:spcPts val="0"/>
              </a:spcBef>
              <a:spcAft>
                <a:spcPts val="0"/>
              </a:spcAft>
              <a:buClr>
                <a:srgbClr val="FFFFFF"/>
              </a:buClr>
              <a:buSzPts val="4800"/>
              <a:buFont typeface="Tomorrow"/>
              <a:buNone/>
            </a:pPr>
            <a:r>
              <a:rPr lang="en-US" sz="4800" b="1" dirty="0">
                <a:solidFill>
                  <a:srgbClr val="FFFFFF"/>
                </a:solidFill>
                <a:latin typeface="Tomorrow"/>
                <a:ea typeface="Calibri"/>
                <a:cs typeface="Calibri"/>
                <a:sym typeface="Tomorrow"/>
              </a:rPr>
              <a:t>Originally, images displayed on CRT screens and faded out slowly.  Size and transmission time were selected to allow for a whole image to be persistent for about 8 seconds.</a:t>
            </a:r>
            <a:endParaRPr sz="48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95558BC-9603-6CD8-662F-329CBD91274B}"/>
              </a:ext>
            </a:extLst>
          </p:cNvPr>
          <p:cNvPicPr>
            <a:picLocks noChangeAspect="1"/>
          </p:cNvPicPr>
          <p:nvPr/>
        </p:nvPicPr>
        <p:blipFill>
          <a:blip r:embed="rId9"/>
          <a:stretch>
            <a:fillRect/>
          </a:stretch>
        </p:blipFill>
        <p:spPr>
          <a:xfrm>
            <a:off x="17794935" y="4492084"/>
            <a:ext cx="4010585" cy="3877216"/>
          </a:xfrm>
          <a:prstGeom prst="rect">
            <a:avLst/>
          </a:prstGeom>
        </p:spPr>
      </p:pic>
      <p:sp>
        <p:nvSpPr>
          <p:cNvPr id="4" name="TextBox 3">
            <a:extLst>
              <a:ext uri="{FF2B5EF4-FFF2-40B4-BE49-F238E27FC236}">
                <a16:creationId xmlns:a16="http://schemas.microsoft.com/office/drawing/2014/main" id="{F92BD782-9A71-DC2D-B09B-983EFAC7BE57}"/>
              </a:ext>
            </a:extLst>
          </p:cNvPr>
          <p:cNvSpPr txBox="1"/>
          <p:nvPr/>
        </p:nvSpPr>
        <p:spPr>
          <a:xfrm>
            <a:off x="17710063" y="8369300"/>
            <a:ext cx="4432832" cy="1323439"/>
          </a:xfrm>
          <a:prstGeom prst="rect">
            <a:avLst/>
          </a:prstGeom>
          <a:noFill/>
        </p:spPr>
        <p:txBody>
          <a:bodyPr wrap="square" rtlCol="0">
            <a:spAutoFit/>
          </a:bodyPr>
          <a:lstStyle/>
          <a:p>
            <a:r>
              <a:rPr lang="en-US" sz="4000" dirty="0">
                <a:solidFill>
                  <a:schemeClr val="bg1"/>
                </a:solidFill>
                <a:latin typeface="Tomorrow" panose="020B0604020202020204" charset="0"/>
              </a:rPr>
              <a:t>The first trans-Atlantic image</a:t>
            </a:r>
          </a:p>
        </p:txBody>
      </p:sp>
    </p:spTree>
    <p:extLst>
      <p:ext uri="{BB962C8B-B14F-4D97-AF65-F5344CB8AC3E}">
        <p14:creationId xmlns:p14="http://schemas.microsoft.com/office/powerpoint/2010/main" val="206342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124"/>
        <p:cNvGrpSpPr/>
        <p:nvPr/>
      </p:nvGrpSpPr>
      <p:grpSpPr>
        <a:xfrm>
          <a:off x="0" y="0"/>
          <a:ext cx="0" cy="0"/>
          <a:chOff x="0" y="0"/>
          <a:chExt cx="0" cy="0"/>
        </a:xfrm>
      </p:grpSpPr>
      <p:pic>
        <p:nvPicPr>
          <p:cNvPr id="125" name="Google Shape;125;g2c17dbf5ff3_0_104" descr=" "/>
          <p:cNvPicPr preferRelativeResize="0"/>
          <p:nvPr/>
        </p:nvPicPr>
        <p:blipFill rotWithShape="1">
          <a:blip r:embed="rId3">
            <a:alphaModFix/>
          </a:blip>
          <a:srcRect/>
          <a:stretch/>
        </p:blipFill>
        <p:spPr>
          <a:xfrm>
            <a:off x="0" y="0"/>
            <a:ext cx="15762670" cy="13716000"/>
          </a:xfrm>
          <a:prstGeom prst="rect">
            <a:avLst/>
          </a:prstGeom>
          <a:noFill/>
          <a:ln>
            <a:noFill/>
          </a:ln>
        </p:spPr>
      </p:pic>
      <p:pic>
        <p:nvPicPr>
          <p:cNvPr id="126" name="Google Shape;126;g2c17dbf5ff3_0_104" descr=" "/>
          <p:cNvPicPr preferRelativeResize="0"/>
          <p:nvPr/>
        </p:nvPicPr>
        <p:blipFill rotWithShape="1">
          <a:blip r:embed="rId4">
            <a:alphaModFix/>
          </a:blip>
          <a:srcRect/>
          <a:stretch/>
        </p:blipFill>
        <p:spPr>
          <a:xfrm>
            <a:off x="22049956" y="622300"/>
            <a:ext cx="1740117" cy="1727200"/>
          </a:xfrm>
          <a:prstGeom prst="rect">
            <a:avLst/>
          </a:prstGeom>
          <a:noFill/>
          <a:ln>
            <a:noFill/>
          </a:ln>
        </p:spPr>
      </p:pic>
      <p:pic>
        <p:nvPicPr>
          <p:cNvPr id="127" name="Google Shape;127;g2c17dbf5ff3_0_104" descr=" "/>
          <p:cNvPicPr preferRelativeResize="0"/>
          <p:nvPr/>
        </p:nvPicPr>
        <p:blipFill rotWithShape="1">
          <a:blip r:embed="rId5">
            <a:alphaModFix/>
          </a:blip>
          <a:srcRect/>
          <a:stretch/>
        </p:blipFill>
        <p:spPr>
          <a:xfrm>
            <a:off x="596975" y="11379200"/>
            <a:ext cx="1740117" cy="1727200"/>
          </a:xfrm>
          <a:prstGeom prst="rect">
            <a:avLst/>
          </a:prstGeom>
          <a:noFill/>
          <a:ln>
            <a:noFill/>
          </a:ln>
        </p:spPr>
      </p:pic>
      <p:sp>
        <p:nvSpPr>
          <p:cNvPr id="128" name="Google Shape;128;g2c17dbf5ff3_0_104"/>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g2c17dbf5ff3_0_104"/>
          <p:cNvSpPr/>
          <p:nvPr/>
        </p:nvSpPr>
        <p:spPr>
          <a:xfrm>
            <a:off x="2934067" y="1384300"/>
            <a:ext cx="8129100" cy="1121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g2c17dbf5ff3_0_104"/>
          <p:cNvSpPr/>
          <p:nvPr/>
        </p:nvSpPr>
        <p:spPr>
          <a:xfrm>
            <a:off x="2845545" y="8277959"/>
            <a:ext cx="8129100" cy="13461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g2c17dbf5ff3_0_104"/>
          <p:cNvSpPr/>
          <p:nvPr/>
        </p:nvSpPr>
        <p:spPr>
          <a:xfrm>
            <a:off x="3239721" y="8601709"/>
            <a:ext cx="7734924"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400" b="1" i="0" u="none" strike="noStrike" cap="none" dirty="0">
                <a:solidFill>
                  <a:srgbClr val="FFFFFF"/>
                </a:solidFill>
                <a:latin typeface="Tomorrow"/>
                <a:ea typeface="Tomorrow"/>
                <a:cs typeface="Tomorrow"/>
                <a:sym typeface="Tomorrow"/>
              </a:rPr>
              <a:t>PERSISTANCE OF VISION </a:t>
            </a:r>
            <a:endParaRPr sz="4400" b="0" i="0" u="none" strike="noStrike" cap="none" dirty="0">
              <a:solidFill>
                <a:schemeClr val="dk1"/>
              </a:solidFill>
              <a:latin typeface="Calibri"/>
              <a:ea typeface="Calibri"/>
              <a:cs typeface="Calibri"/>
              <a:sym typeface="Calibri"/>
            </a:endParaRPr>
          </a:p>
        </p:txBody>
      </p:sp>
      <p:sp>
        <p:nvSpPr>
          <p:cNvPr id="134" name="Google Shape;134;g2c17dbf5ff3_0_104"/>
          <p:cNvSpPr/>
          <p:nvPr/>
        </p:nvSpPr>
        <p:spPr>
          <a:xfrm>
            <a:off x="2934067" y="11150600"/>
            <a:ext cx="8129100" cy="14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g2c17dbf5ff3_0_104"/>
          <p:cNvSpPr/>
          <p:nvPr/>
        </p:nvSpPr>
        <p:spPr>
          <a:xfrm>
            <a:off x="2845545" y="10233759"/>
            <a:ext cx="8264400" cy="1583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Early SSTV needed special hardware, and took advantage of the properties of CRT screens to display images</a:t>
            </a:r>
            <a:endParaRPr sz="3200" b="0" i="0" u="none" strike="noStrike" cap="none" dirty="0">
              <a:solidFill>
                <a:schemeClr val="dk1"/>
              </a:solidFill>
              <a:latin typeface="Calibri"/>
              <a:ea typeface="Calibri"/>
              <a:cs typeface="Calibri"/>
              <a:sym typeface="Calibri"/>
            </a:endParaRPr>
          </a:p>
        </p:txBody>
      </p:sp>
      <p:sp>
        <p:nvSpPr>
          <p:cNvPr id="136" name="Google Shape;136;g2c17dbf5ff3_0_104"/>
          <p:cNvSpPr/>
          <p:nvPr/>
        </p:nvSpPr>
        <p:spPr>
          <a:xfrm>
            <a:off x="13323965" y="1384300"/>
            <a:ext cx="8129100" cy="1121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g2c17dbf5ff3_0_104"/>
          <p:cNvSpPr/>
          <p:nvPr/>
        </p:nvSpPr>
        <p:spPr>
          <a:xfrm>
            <a:off x="13235443" y="8277959"/>
            <a:ext cx="8129100" cy="13461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g2c17dbf5ff3_0_104"/>
          <p:cNvSpPr/>
          <p:nvPr/>
        </p:nvSpPr>
        <p:spPr>
          <a:xfrm>
            <a:off x="14454107" y="8601709"/>
            <a:ext cx="6060719"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Tomorrow"/>
              <a:buNone/>
            </a:pPr>
            <a:r>
              <a:rPr lang="en-US" sz="4400" b="1" i="0" u="none" strike="noStrike" cap="none" dirty="0">
                <a:solidFill>
                  <a:srgbClr val="FFFFFF"/>
                </a:solidFill>
                <a:latin typeface="Tomorrow"/>
                <a:ea typeface="Tomorrow"/>
                <a:cs typeface="Tomorrow"/>
                <a:sym typeface="Tomorrow"/>
              </a:rPr>
              <a:t>DIGITAL STORAGE</a:t>
            </a:r>
            <a:endParaRPr sz="4400" b="0" i="0" u="none" strike="noStrike" cap="none" dirty="0">
              <a:solidFill>
                <a:schemeClr val="dk1"/>
              </a:solidFill>
              <a:latin typeface="Calibri"/>
              <a:ea typeface="Calibri"/>
              <a:cs typeface="Calibri"/>
              <a:sym typeface="Calibri"/>
            </a:endParaRPr>
          </a:p>
        </p:txBody>
      </p:sp>
      <p:sp>
        <p:nvSpPr>
          <p:cNvPr id="140" name="Google Shape;140;g2c17dbf5ff3_0_104"/>
          <p:cNvSpPr/>
          <p:nvPr/>
        </p:nvSpPr>
        <p:spPr>
          <a:xfrm>
            <a:off x="13323965" y="11150600"/>
            <a:ext cx="8129100" cy="14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g2c17dbf5ff3_0_104"/>
          <p:cNvSpPr/>
          <p:nvPr/>
        </p:nvSpPr>
        <p:spPr>
          <a:xfrm>
            <a:off x="13235443" y="10233759"/>
            <a:ext cx="8264400" cy="1583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As PCs became available, images could be decoded and saved via digital means</a:t>
            </a:r>
            <a:endParaRPr sz="3200" b="0" i="0" u="none" strike="noStrike" cap="none" dirty="0">
              <a:solidFill>
                <a:schemeClr val="dk1"/>
              </a:solidFill>
              <a:latin typeface="Calibri"/>
              <a:ea typeface="Calibri"/>
              <a:cs typeface="Calibri"/>
              <a:sym typeface="Calibri"/>
            </a:endParaRPr>
          </a:p>
        </p:txBody>
      </p:sp>
      <p:pic>
        <p:nvPicPr>
          <p:cNvPr id="5" name="Picture 4" descr="A cat face on a television&#10;&#10;Description automatically generated">
            <a:extLst>
              <a:ext uri="{FF2B5EF4-FFF2-40B4-BE49-F238E27FC236}">
                <a16:creationId xmlns:a16="http://schemas.microsoft.com/office/drawing/2014/main" id="{75EDCCB8-6067-374D-A37B-09B1CEA78A6E}"/>
              </a:ext>
            </a:extLst>
          </p:cNvPr>
          <p:cNvPicPr>
            <a:picLocks noChangeAspect="1"/>
          </p:cNvPicPr>
          <p:nvPr/>
        </p:nvPicPr>
        <p:blipFill rotWithShape="1">
          <a:blip r:embed="rId6"/>
          <a:srcRect t="4083" b="11251"/>
          <a:stretch/>
        </p:blipFill>
        <p:spPr>
          <a:xfrm>
            <a:off x="3696162" y="1768839"/>
            <a:ext cx="6348190" cy="5374720"/>
          </a:xfrm>
          <a:prstGeom prst="rect">
            <a:avLst/>
          </a:prstGeom>
        </p:spPr>
      </p:pic>
      <p:pic>
        <p:nvPicPr>
          <p:cNvPr id="7" name="Picture 6" descr="A computer with a cat face on the screen&#10;&#10;Description automatically generated">
            <a:extLst>
              <a:ext uri="{FF2B5EF4-FFF2-40B4-BE49-F238E27FC236}">
                <a16:creationId xmlns:a16="http://schemas.microsoft.com/office/drawing/2014/main" id="{F27BEA3D-7437-8FE6-FFCC-DB584AD8F5F1}"/>
              </a:ext>
            </a:extLst>
          </p:cNvPr>
          <p:cNvPicPr>
            <a:picLocks noChangeAspect="1"/>
          </p:cNvPicPr>
          <p:nvPr/>
        </p:nvPicPr>
        <p:blipFill rotWithShape="1">
          <a:blip r:embed="rId7"/>
          <a:srcRect l="9933" r="18091"/>
          <a:stretch/>
        </p:blipFill>
        <p:spPr>
          <a:xfrm>
            <a:off x="13997234" y="1898841"/>
            <a:ext cx="6606114" cy="52447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312"/>
        <p:cNvGrpSpPr/>
        <p:nvPr/>
      </p:nvGrpSpPr>
      <p:grpSpPr>
        <a:xfrm>
          <a:off x="0" y="0"/>
          <a:ext cx="0" cy="0"/>
          <a:chOff x="0" y="0"/>
          <a:chExt cx="0" cy="0"/>
        </a:xfrm>
      </p:grpSpPr>
      <p:pic>
        <p:nvPicPr>
          <p:cNvPr id="313" name="Google Shape;313;g2c17dbf5ff3_0_286" descr=" "/>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0" y="0"/>
            <a:ext cx="23599550" cy="13716000"/>
          </a:xfrm>
          <a:prstGeom prst="rect">
            <a:avLst/>
          </a:prstGeom>
          <a:noFill/>
          <a:ln>
            <a:noFill/>
          </a:ln>
        </p:spPr>
      </p:pic>
      <p:pic>
        <p:nvPicPr>
          <p:cNvPr id="314" name="Google Shape;314;g2c17dbf5ff3_0_286" descr=" "/>
          <p:cNvPicPr preferRelativeResize="0"/>
          <p:nvPr/>
        </p:nvPicPr>
        <p:blipFill rotWithShape="1">
          <a:blip r:embed="rId4">
            <a:alphaModFix/>
          </a:blip>
          <a:srcRect/>
          <a:stretch/>
        </p:blipFill>
        <p:spPr>
          <a:xfrm>
            <a:off x="596975" y="609600"/>
            <a:ext cx="1740117" cy="1727200"/>
          </a:xfrm>
          <a:prstGeom prst="rect">
            <a:avLst/>
          </a:prstGeom>
          <a:noFill/>
          <a:ln>
            <a:noFill/>
          </a:ln>
        </p:spPr>
      </p:pic>
      <p:pic>
        <p:nvPicPr>
          <p:cNvPr id="315" name="Google Shape;315;g2c17dbf5ff3_0_286" descr=" "/>
          <p:cNvPicPr preferRelativeResize="0"/>
          <p:nvPr/>
        </p:nvPicPr>
        <p:blipFill rotWithShape="1">
          <a:blip r:embed="rId5">
            <a:alphaModFix/>
          </a:blip>
          <a:srcRect/>
          <a:stretch/>
        </p:blipFill>
        <p:spPr>
          <a:xfrm>
            <a:off x="22049956" y="11366500"/>
            <a:ext cx="1740117" cy="1727200"/>
          </a:xfrm>
          <a:prstGeom prst="rect">
            <a:avLst/>
          </a:prstGeom>
          <a:noFill/>
          <a:ln>
            <a:noFill/>
          </a:ln>
        </p:spPr>
      </p:pic>
      <p:sp>
        <p:nvSpPr>
          <p:cNvPr id="316" name="Google Shape;316;g2c17dbf5ff3_0_286"/>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g2c17dbf5ff3_0_286"/>
          <p:cNvSpPr/>
          <p:nvPr/>
        </p:nvSpPr>
        <p:spPr>
          <a:xfrm>
            <a:off x="3059366" y="778900"/>
            <a:ext cx="10783648"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dirty="0">
                <a:solidFill>
                  <a:srgbClr val="FFFFFF"/>
                </a:solidFill>
                <a:latin typeface="Tomorrow"/>
                <a:ea typeface="Calibri"/>
                <a:cs typeface="Calibri"/>
                <a:sym typeface="Tomorrow"/>
              </a:rPr>
              <a:t>MODERN SSTV</a:t>
            </a:r>
            <a:endParaRPr sz="8000" b="0" i="0" u="none" strike="noStrike" cap="none" dirty="0">
              <a:solidFill>
                <a:schemeClr val="dk1"/>
              </a:solidFill>
              <a:latin typeface="Calibri"/>
              <a:ea typeface="Calibri"/>
              <a:cs typeface="Calibri"/>
              <a:sym typeface="Calibri"/>
            </a:endParaRPr>
          </a:p>
        </p:txBody>
      </p:sp>
      <p:sp>
        <p:nvSpPr>
          <p:cNvPr id="6" name="Google Shape;318;g2c17dbf5ff3_0_286">
            <a:extLst>
              <a:ext uri="{FF2B5EF4-FFF2-40B4-BE49-F238E27FC236}">
                <a16:creationId xmlns:a16="http://schemas.microsoft.com/office/drawing/2014/main" id="{0747FFBD-1DB6-5E4E-3987-279F781D4119}"/>
              </a:ext>
            </a:extLst>
          </p:cNvPr>
          <p:cNvSpPr/>
          <p:nvPr/>
        </p:nvSpPr>
        <p:spPr>
          <a:xfrm>
            <a:off x="1697759" y="5252253"/>
            <a:ext cx="10783648" cy="41915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4800" b="1" i="0" u="none" strike="noStrike" cap="none" dirty="0">
                <a:solidFill>
                  <a:srgbClr val="FFFFFF"/>
                </a:solidFill>
                <a:latin typeface="Tomorrow"/>
                <a:ea typeface="Calibri"/>
                <a:cs typeface="Calibri"/>
                <a:sym typeface="Tomorrow"/>
              </a:rPr>
              <a:t>Many free software packages exist to encode and decode SSTV</a:t>
            </a:r>
          </a:p>
          <a:p>
            <a:pPr marL="0" marR="0" lvl="0" indent="0" algn="l" rtl="0">
              <a:spcBef>
                <a:spcPts val="0"/>
              </a:spcBef>
              <a:spcAft>
                <a:spcPts val="0"/>
              </a:spcAft>
              <a:buClr>
                <a:srgbClr val="FFFFFF"/>
              </a:buClr>
              <a:buSzPts val="8000"/>
              <a:buFont typeface="Tomorrow"/>
              <a:buNone/>
            </a:pPr>
            <a:endParaRPr lang="en-US" sz="4800" b="1" dirty="0">
              <a:solidFill>
                <a:srgbClr val="FFFFFF"/>
              </a:solidFill>
              <a:latin typeface="Tomorrow"/>
              <a:ea typeface="Calibri"/>
              <a:cs typeface="Calibri"/>
              <a:sym typeface="Tomorrow"/>
            </a:endParaRPr>
          </a:p>
          <a:p>
            <a:pPr marL="0" marR="0" lvl="0" indent="0" algn="l" rtl="0">
              <a:spcBef>
                <a:spcPts val="0"/>
              </a:spcBef>
              <a:spcAft>
                <a:spcPts val="0"/>
              </a:spcAft>
              <a:buClr>
                <a:srgbClr val="FFFFFF"/>
              </a:buClr>
              <a:buSzPts val="8000"/>
              <a:buFont typeface="Tomorrow"/>
              <a:buNone/>
            </a:pPr>
            <a:r>
              <a:rPr lang="en-US" sz="4800" b="1" i="0" u="none" strike="noStrike" cap="none" dirty="0">
                <a:solidFill>
                  <a:srgbClr val="FFFFFF"/>
                </a:solidFill>
                <a:latin typeface="Tomorrow"/>
                <a:ea typeface="Calibri"/>
                <a:cs typeface="Calibri"/>
                <a:sym typeface="Tomorrow"/>
              </a:rPr>
              <a:t>You can even encode and decode on your phone</a:t>
            </a:r>
            <a:endParaRPr sz="4800" b="0" i="0" u="none" strike="noStrike" cap="none" dirty="0">
              <a:solidFill>
                <a:schemeClr val="dk1"/>
              </a:solidFill>
              <a:latin typeface="Calibri"/>
              <a:ea typeface="Calibri"/>
              <a:cs typeface="Calibri"/>
              <a:sym typeface="Calibri"/>
            </a:endParaRPr>
          </a:p>
        </p:txBody>
      </p:sp>
      <p:sp>
        <p:nvSpPr>
          <p:cNvPr id="9" name="TextBox 8">
            <a:extLst>
              <a:ext uri="{FF2B5EF4-FFF2-40B4-BE49-F238E27FC236}">
                <a16:creationId xmlns:a16="http://schemas.microsoft.com/office/drawing/2014/main" id="{8A05E5A9-9975-51FE-5711-E14011EF70CF}"/>
              </a:ext>
            </a:extLst>
          </p:cNvPr>
          <p:cNvSpPr txBox="1"/>
          <p:nvPr/>
        </p:nvSpPr>
        <p:spPr>
          <a:xfrm>
            <a:off x="15080105" y="5893982"/>
            <a:ext cx="7273145" cy="1446550"/>
          </a:xfrm>
          <a:prstGeom prst="rect">
            <a:avLst/>
          </a:prstGeom>
          <a:noFill/>
        </p:spPr>
        <p:txBody>
          <a:bodyPr wrap="none" rtlCol="0">
            <a:spAutoFit/>
          </a:bodyPr>
          <a:lstStyle/>
          <a:p>
            <a:r>
              <a:rPr lang="en-US" sz="8800" dirty="0">
                <a:solidFill>
                  <a:schemeClr val="accent2"/>
                </a:solidFill>
              </a:rPr>
              <a:t>IMAGE HERE</a:t>
            </a:r>
          </a:p>
        </p:txBody>
      </p:sp>
    </p:spTree>
    <p:extLst>
      <p:ext uri="{BB962C8B-B14F-4D97-AF65-F5344CB8AC3E}">
        <p14:creationId xmlns:p14="http://schemas.microsoft.com/office/powerpoint/2010/main" val="153453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1240"/>
        </a:solidFill>
        <a:effectLst/>
      </p:bgPr>
    </p:bg>
    <p:spTree>
      <p:nvGrpSpPr>
        <p:cNvPr id="1" name="Shape 546"/>
        <p:cNvGrpSpPr/>
        <p:nvPr/>
      </p:nvGrpSpPr>
      <p:grpSpPr>
        <a:xfrm>
          <a:off x="0" y="0"/>
          <a:ext cx="0" cy="0"/>
          <a:chOff x="0" y="0"/>
          <a:chExt cx="0" cy="0"/>
        </a:xfrm>
      </p:grpSpPr>
      <p:pic>
        <p:nvPicPr>
          <p:cNvPr id="547" name="Google Shape;547;g2c17dbf5ff3_0_511" descr=" "/>
          <p:cNvPicPr preferRelativeResize="0"/>
          <p:nvPr/>
        </p:nvPicPr>
        <p:blipFill rotWithShape="1">
          <a:blip r:embed="rId3">
            <a:alphaModFix/>
          </a:blip>
          <a:srcRect/>
          <a:stretch/>
        </p:blipFill>
        <p:spPr>
          <a:xfrm>
            <a:off x="1956044" y="0"/>
            <a:ext cx="22431004" cy="13716000"/>
          </a:xfrm>
          <a:prstGeom prst="rect">
            <a:avLst/>
          </a:prstGeom>
          <a:noFill/>
          <a:ln>
            <a:noFill/>
          </a:ln>
        </p:spPr>
      </p:pic>
      <p:pic>
        <p:nvPicPr>
          <p:cNvPr id="548" name="Google Shape;548;g2c17dbf5ff3_0_511" descr=" "/>
          <p:cNvPicPr preferRelativeResize="0"/>
          <p:nvPr/>
        </p:nvPicPr>
        <p:blipFill rotWithShape="1">
          <a:blip r:embed="rId4">
            <a:alphaModFix/>
          </a:blip>
          <a:srcRect/>
          <a:stretch/>
        </p:blipFill>
        <p:spPr>
          <a:xfrm>
            <a:off x="22418302" y="762000"/>
            <a:ext cx="1333667" cy="1333500"/>
          </a:xfrm>
          <a:prstGeom prst="rect">
            <a:avLst/>
          </a:prstGeom>
          <a:noFill/>
          <a:ln>
            <a:noFill/>
          </a:ln>
        </p:spPr>
      </p:pic>
      <p:pic>
        <p:nvPicPr>
          <p:cNvPr id="549" name="Google Shape;549;g2c17dbf5ff3_0_511" descr=" "/>
          <p:cNvPicPr preferRelativeResize="0"/>
          <p:nvPr/>
        </p:nvPicPr>
        <p:blipFill rotWithShape="1">
          <a:blip r:embed="rId5">
            <a:alphaModFix/>
          </a:blip>
          <a:srcRect/>
          <a:stretch/>
        </p:blipFill>
        <p:spPr>
          <a:xfrm>
            <a:off x="622378" y="11620500"/>
            <a:ext cx="1333667" cy="1333500"/>
          </a:xfrm>
          <a:prstGeom prst="rect">
            <a:avLst/>
          </a:prstGeom>
          <a:noFill/>
          <a:ln>
            <a:noFill/>
          </a:ln>
        </p:spPr>
      </p:pic>
      <p:sp>
        <p:nvSpPr>
          <p:cNvPr id="550" name="Google Shape;550;g2c17dbf5ff3_0_511"/>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g2c17dbf5ff3_0_511"/>
          <p:cNvSpPr/>
          <p:nvPr/>
        </p:nvSpPr>
        <p:spPr>
          <a:xfrm>
            <a:off x="2286286" y="908050"/>
            <a:ext cx="78327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Tomorrow"/>
              <a:buNone/>
            </a:pPr>
            <a:r>
              <a:rPr lang="en-US" sz="8000" b="1" i="0" u="none" strike="noStrike" cap="none" dirty="0">
                <a:solidFill>
                  <a:srgbClr val="FFFFFF"/>
                </a:solidFill>
                <a:latin typeface="Tomorrow"/>
                <a:ea typeface="Tomorrow"/>
                <a:cs typeface="Tomorrow"/>
                <a:sym typeface="Tomorrow"/>
              </a:rPr>
              <a:t>THE TIMELINE</a:t>
            </a:r>
            <a:endParaRPr sz="8000" b="0" i="0" u="none" strike="noStrike" cap="none" dirty="0">
              <a:solidFill>
                <a:schemeClr val="dk1"/>
              </a:solidFill>
              <a:latin typeface="Calibri"/>
              <a:ea typeface="Calibri"/>
              <a:cs typeface="Calibri"/>
              <a:sym typeface="Calibri"/>
            </a:endParaRPr>
          </a:p>
        </p:txBody>
      </p:sp>
      <p:pic>
        <p:nvPicPr>
          <p:cNvPr id="553" name="Google Shape;553;g2c17dbf5ff3_0_511" descr=" "/>
          <p:cNvPicPr preferRelativeResize="0"/>
          <p:nvPr/>
        </p:nvPicPr>
        <p:blipFill rotWithShape="1">
          <a:blip r:embed="rId6">
            <a:alphaModFix/>
          </a:blip>
          <a:srcRect/>
          <a:stretch/>
        </p:blipFill>
        <p:spPr>
          <a:xfrm>
            <a:off x="1574997" y="3124200"/>
            <a:ext cx="21237054" cy="8191500"/>
          </a:xfrm>
          <a:prstGeom prst="rect">
            <a:avLst/>
          </a:prstGeom>
          <a:noFill/>
          <a:ln>
            <a:noFill/>
          </a:ln>
        </p:spPr>
      </p:pic>
      <p:pic>
        <p:nvPicPr>
          <p:cNvPr id="554" name="Google Shape;554;g2c17dbf5ff3_0_511" descr=" "/>
          <p:cNvPicPr preferRelativeResize="0"/>
          <p:nvPr/>
        </p:nvPicPr>
        <p:blipFill rotWithShape="1">
          <a:blip r:embed="rId7">
            <a:alphaModFix/>
          </a:blip>
          <a:srcRect/>
          <a:stretch/>
        </p:blipFill>
        <p:spPr>
          <a:xfrm>
            <a:off x="4077210" y="5956300"/>
            <a:ext cx="38105" cy="2527300"/>
          </a:xfrm>
          <a:prstGeom prst="rect">
            <a:avLst/>
          </a:prstGeom>
          <a:noFill/>
          <a:ln>
            <a:noFill/>
          </a:ln>
        </p:spPr>
      </p:pic>
      <p:pic>
        <p:nvPicPr>
          <p:cNvPr id="555" name="Google Shape;555;g2c17dbf5ff3_0_511" descr=" "/>
          <p:cNvPicPr preferRelativeResize="0"/>
          <p:nvPr/>
        </p:nvPicPr>
        <p:blipFill rotWithShape="1">
          <a:blip r:embed="rId7">
            <a:alphaModFix/>
          </a:blip>
          <a:srcRect/>
          <a:stretch/>
        </p:blipFill>
        <p:spPr>
          <a:xfrm>
            <a:off x="9462683" y="5956300"/>
            <a:ext cx="38105" cy="2527300"/>
          </a:xfrm>
          <a:prstGeom prst="rect">
            <a:avLst/>
          </a:prstGeom>
          <a:noFill/>
          <a:ln>
            <a:noFill/>
          </a:ln>
        </p:spPr>
      </p:pic>
      <p:pic>
        <p:nvPicPr>
          <p:cNvPr id="556" name="Google Shape;556;g2c17dbf5ff3_0_511" descr=" "/>
          <p:cNvPicPr preferRelativeResize="0"/>
          <p:nvPr/>
        </p:nvPicPr>
        <p:blipFill rotWithShape="1">
          <a:blip r:embed="rId7">
            <a:alphaModFix/>
          </a:blip>
          <a:srcRect/>
          <a:stretch/>
        </p:blipFill>
        <p:spPr>
          <a:xfrm>
            <a:off x="14848156" y="5956300"/>
            <a:ext cx="38105" cy="2527300"/>
          </a:xfrm>
          <a:prstGeom prst="rect">
            <a:avLst/>
          </a:prstGeom>
          <a:noFill/>
          <a:ln>
            <a:noFill/>
          </a:ln>
        </p:spPr>
      </p:pic>
      <p:pic>
        <p:nvPicPr>
          <p:cNvPr id="557" name="Google Shape;557;g2c17dbf5ff3_0_511" descr=" "/>
          <p:cNvPicPr preferRelativeResize="0"/>
          <p:nvPr/>
        </p:nvPicPr>
        <p:blipFill rotWithShape="1">
          <a:blip r:embed="rId7">
            <a:alphaModFix/>
          </a:blip>
          <a:srcRect/>
          <a:stretch/>
        </p:blipFill>
        <p:spPr>
          <a:xfrm>
            <a:off x="20233629" y="5956300"/>
            <a:ext cx="38105" cy="2527300"/>
          </a:xfrm>
          <a:prstGeom prst="rect">
            <a:avLst/>
          </a:prstGeom>
          <a:noFill/>
          <a:ln>
            <a:noFill/>
          </a:ln>
        </p:spPr>
      </p:pic>
      <p:sp>
        <p:nvSpPr>
          <p:cNvPr id="558" name="Google Shape;558;g2c17dbf5ff3_0_511"/>
          <p:cNvSpPr/>
          <p:nvPr/>
        </p:nvSpPr>
        <p:spPr>
          <a:xfrm>
            <a:off x="1574997" y="6451600"/>
            <a:ext cx="21237000" cy="152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g2c17dbf5ff3_0_511"/>
          <p:cNvSpPr/>
          <p:nvPr/>
        </p:nvSpPr>
        <p:spPr>
          <a:xfrm>
            <a:off x="1574997"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g2c17dbf5ff3_0_511"/>
          <p:cNvSpPr/>
          <p:nvPr/>
        </p:nvSpPr>
        <p:spPr>
          <a:xfrm>
            <a:off x="2441582" y="6502400"/>
            <a:ext cx="3038361"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00000"/>
              </a:buClr>
              <a:buSzPts val="4800"/>
              <a:buFont typeface="Tomorrow"/>
              <a:buNone/>
            </a:pPr>
            <a:r>
              <a:rPr lang="en-US" sz="4800" b="1" i="0" u="none" strike="noStrike" cap="none" dirty="0">
                <a:solidFill>
                  <a:srgbClr val="000000"/>
                </a:solidFill>
                <a:latin typeface="Tomorrow"/>
                <a:ea typeface="Tomorrow"/>
                <a:cs typeface="Tomorrow"/>
                <a:sym typeface="Tomorrow"/>
              </a:rPr>
              <a:t>FIRST IMAGES</a:t>
            </a:r>
            <a:endParaRPr sz="4800" b="0" i="0" u="none" strike="noStrike" cap="none" dirty="0">
              <a:solidFill>
                <a:schemeClr val="dk1"/>
              </a:solidFill>
              <a:latin typeface="Calibri"/>
              <a:ea typeface="Calibri"/>
              <a:cs typeface="Calibri"/>
              <a:sym typeface="Calibri"/>
            </a:endParaRPr>
          </a:p>
        </p:txBody>
      </p:sp>
      <p:sp>
        <p:nvSpPr>
          <p:cNvPr id="561" name="Google Shape;561;g2c17dbf5ff3_0_511"/>
          <p:cNvSpPr/>
          <p:nvPr/>
        </p:nvSpPr>
        <p:spPr>
          <a:xfrm>
            <a:off x="6655632" y="7213600"/>
            <a:ext cx="304800" cy="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2" name="Google Shape;562;g2c17dbf5ff3_0_511" descr=" "/>
          <p:cNvPicPr preferRelativeResize="0"/>
          <p:nvPr/>
        </p:nvPicPr>
        <p:blipFill rotWithShape="1">
          <a:blip r:embed="rId8">
            <a:alphaModFix/>
          </a:blip>
          <a:srcRect/>
          <a:stretch/>
        </p:blipFill>
        <p:spPr>
          <a:xfrm>
            <a:off x="6655632" y="7175500"/>
            <a:ext cx="304838" cy="38100"/>
          </a:xfrm>
          <a:prstGeom prst="rect">
            <a:avLst/>
          </a:prstGeom>
          <a:noFill/>
          <a:ln>
            <a:noFill/>
          </a:ln>
        </p:spPr>
      </p:pic>
      <p:sp>
        <p:nvSpPr>
          <p:cNvPr id="563" name="Google Shape;563;g2c17dbf5ff3_0_511"/>
          <p:cNvSpPr/>
          <p:nvPr/>
        </p:nvSpPr>
        <p:spPr>
          <a:xfrm>
            <a:off x="6960470"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g2c17dbf5ff3_0_511"/>
          <p:cNvSpPr/>
          <p:nvPr/>
        </p:nvSpPr>
        <p:spPr>
          <a:xfrm>
            <a:off x="8427503" y="6845300"/>
            <a:ext cx="2349900"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800"/>
              <a:buFont typeface="Tomorrow"/>
              <a:buNone/>
            </a:pPr>
            <a:r>
              <a:rPr lang="en-US" sz="4800" b="1" i="0" u="none" strike="noStrike" cap="none" dirty="0">
                <a:solidFill>
                  <a:srgbClr val="000000"/>
                </a:solidFill>
                <a:latin typeface="Tomorrow"/>
                <a:ea typeface="Tomorrow"/>
                <a:cs typeface="Tomorrow"/>
                <a:sym typeface="Tomorrow"/>
              </a:rPr>
              <a:t>SPACE</a:t>
            </a:r>
            <a:endParaRPr sz="4800" b="0" i="0" u="none" strike="noStrike" cap="none" dirty="0">
              <a:solidFill>
                <a:schemeClr val="dk1"/>
              </a:solidFill>
              <a:latin typeface="Calibri"/>
              <a:ea typeface="Calibri"/>
              <a:cs typeface="Calibri"/>
              <a:sym typeface="Calibri"/>
            </a:endParaRPr>
          </a:p>
        </p:txBody>
      </p:sp>
      <p:sp>
        <p:nvSpPr>
          <p:cNvPr id="565" name="Google Shape;565;g2c17dbf5ff3_0_511"/>
          <p:cNvSpPr/>
          <p:nvPr/>
        </p:nvSpPr>
        <p:spPr>
          <a:xfrm>
            <a:off x="12041105" y="7213600"/>
            <a:ext cx="304800" cy="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g2c17dbf5ff3_0_511" descr=" "/>
          <p:cNvPicPr preferRelativeResize="0"/>
          <p:nvPr/>
        </p:nvPicPr>
        <p:blipFill rotWithShape="1">
          <a:blip r:embed="rId8">
            <a:alphaModFix/>
          </a:blip>
          <a:srcRect/>
          <a:stretch/>
        </p:blipFill>
        <p:spPr>
          <a:xfrm>
            <a:off x="12041105" y="7175500"/>
            <a:ext cx="304838" cy="38100"/>
          </a:xfrm>
          <a:prstGeom prst="rect">
            <a:avLst/>
          </a:prstGeom>
          <a:noFill/>
          <a:ln>
            <a:noFill/>
          </a:ln>
        </p:spPr>
      </p:pic>
      <p:sp>
        <p:nvSpPr>
          <p:cNvPr id="567" name="Google Shape;567;g2c17dbf5ff3_0_511"/>
          <p:cNvSpPr/>
          <p:nvPr/>
        </p:nvSpPr>
        <p:spPr>
          <a:xfrm>
            <a:off x="12345943"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g2c17dbf5ff3_0_511"/>
          <p:cNvSpPr/>
          <p:nvPr/>
        </p:nvSpPr>
        <p:spPr>
          <a:xfrm>
            <a:off x="13666400" y="6845300"/>
            <a:ext cx="2642898"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800"/>
              <a:buFont typeface="Tomorrow"/>
              <a:buNone/>
            </a:pPr>
            <a:r>
              <a:rPr lang="en-US" sz="4800" b="1" i="0" u="none" strike="noStrike" cap="none" dirty="0">
                <a:solidFill>
                  <a:srgbClr val="000000"/>
                </a:solidFill>
                <a:latin typeface="Tomorrow"/>
                <a:ea typeface="Tomorrow"/>
                <a:cs typeface="Tomorrow"/>
                <a:sym typeface="Tomorrow"/>
              </a:rPr>
              <a:t>APOLLO</a:t>
            </a:r>
            <a:endParaRPr sz="4800" b="0" i="0" u="none" strike="noStrike" cap="none" dirty="0">
              <a:solidFill>
                <a:schemeClr val="dk1"/>
              </a:solidFill>
              <a:latin typeface="Calibri"/>
              <a:ea typeface="Calibri"/>
              <a:cs typeface="Calibri"/>
              <a:sym typeface="Calibri"/>
            </a:endParaRPr>
          </a:p>
        </p:txBody>
      </p:sp>
      <p:sp>
        <p:nvSpPr>
          <p:cNvPr id="569" name="Google Shape;569;g2c17dbf5ff3_0_511"/>
          <p:cNvSpPr/>
          <p:nvPr/>
        </p:nvSpPr>
        <p:spPr>
          <a:xfrm>
            <a:off x="17426578" y="7213600"/>
            <a:ext cx="304800" cy="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0" name="Google Shape;570;g2c17dbf5ff3_0_511" descr=" "/>
          <p:cNvPicPr preferRelativeResize="0"/>
          <p:nvPr/>
        </p:nvPicPr>
        <p:blipFill rotWithShape="1">
          <a:blip r:embed="rId8">
            <a:alphaModFix/>
          </a:blip>
          <a:srcRect/>
          <a:stretch/>
        </p:blipFill>
        <p:spPr>
          <a:xfrm>
            <a:off x="17426578" y="7175500"/>
            <a:ext cx="304838" cy="38100"/>
          </a:xfrm>
          <a:prstGeom prst="rect">
            <a:avLst/>
          </a:prstGeom>
          <a:noFill/>
          <a:ln>
            <a:noFill/>
          </a:ln>
        </p:spPr>
      </p:pic>
      <p:sp>
        <p:nvSpPr>
          <p:cNvPr id="571" name="Google Shape;571;g2c17dbf5ff3_0_511"/>
          <p:cNvSpPr/>
          <p:nvPr/>
        </p:nvSpPr>
        <p:spPr>
          <a:xfrm>
            <a:off x="17731416" y="6451600"/>
            <a:ext cx="5080500" cy="1524000"/>
          </a:xfrm>
          <a:prstGeom prst="rect">
            <a:avLst/>
          </a:prstGeom>
          <a:solidFill>
            <a:srgbClr val="FFFFFF"/>
          </a:solidFill>
          <a:ln w="50800" cap="flat" cmpd="sng">
            <a:solidFill>
              <a:srgbClr val="27272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g2c17dbf5ff3_0_511"/>
          <p:cNvSpPr/>
          <p:nvPr/>
        </p:nvSpPr>
        <p:spPr>
          <a:xfrm>
            <a:off x="18146921" y="6845300"/>
            <a:ext cx="4674332" cy="93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4800"/>
              <a:buFont typeface="Tomorrow"/>
              <a:buNone/>
            </a:pPr>
            <a:r>
              <a:rPr lang="en-US" sz="4800" b="1" i="0" u="none" strike="noStrike" cap="none" dirty="0">
                <a:solidFill>
                  <a:srgbClr val="000000"/>
                </a:solidFill>
                <a:latin typeface="Tomorrow"/>
                <a:ea typeface="Tomorrow"/>
                <a:cs typeface="Tomorrow"/>
                <a:sym typeface="Tomorrow"/>
              </a:rPr>
              <a:t>COMMERCIAL</a:t>
            </a:r>
            <a:endParaRPr sz="4800" b="0" i="0" u="none" strike="noStrike" cap="none" dirty="0">
              <a:solidFill>
                <a:schemeClr val="dk1"/>
              </a:solidFill>
              <a:latin typeface="Calibri"/>
              <a:ea typeface="Calibri"/>
              <a:cs typeface="Calibri"/>
              <a:sym typeface="Calibri"/>
            </a:endParaRPr>
          </a:p>
        </p:txBody>
      </p:sp>
      <p:sp>
        <p:nvSpPr>
          <p:cNvPr id="577" name="Google Shape;577;g2c17dbf5ff3_0_511"/>
          <p:cNvSpPr/>
          <p:nvPr/>
        </p:nvSpPr>
        <p:spPr>
          <a:xfrm>
            <a:off x="1574997" y="86042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2c17dbf5ff3_0_511"/>
          <p:cNvSpPr/>
          <p:nvPr/>
        </p:nvSpPr>
        <p:spPr>
          <a:xfrm>
            <a:off x="1981448" y="89090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g2c17dbf5ff3_0_511"/>
          <p:cNvSpPr/>
          <p:nvPr/>
        </p:nvSpPr>
        <p:spPr>
          <a:xfrm>
            <a:off x="1879835" y="89090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dirty="0">
                <a:solidFill>
                  <a:srgbClr val="FFFFFF"/>
                </a:solidFill>
                <a:latin typeface="Tomorrow"/>
                <a:ea typeface="Tomorrow"/>
                <a:cs typeface="Tomorrow"/>
                <a:sym typeface="Tomorrow"/>
              </a:rPr>
              <a:t>1958</a:t>
            </a:r>
            <a:endParaRPr sz="4800" b="0" i="0" u="none" strike="noStrike" cap="none" dirty="0">
              <a:solidFill>
                <a:schemeClr val="dk1"/>
              </a:solidFill>
              <a:latin typeface="Calibri"/>
              <a:ea typeface="Calibri"/>
              <a:cs typeface="Calibri"/>
              <a:sym typeface="Calibri"/>
            </a:endParaRPr>
          </a:p>
        </p:txBody>
      </p:sp>
      <p:sp>
        <p:nvSpPr>
          <p:cNvPr id="580" name="Google Shape;580;g2c17dbf5ff3_0_511"/>
          <p:cNvSpPr/>
          <p:nvPr/>
        </p:nvSpPr>
        <p:spPr>
          <a:xfrm>
            <a:off x="1913706" y="97472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Work was improved by hams over a 10 year period</a:t>
            </a:r>
            <a:endParaRPr sz="3200" b="0" i="0" u="none" strike="noStrike" cap="none" dirty="0">
              <a:solidFill>
                <a:schemeClr val="dk1"/>
              </a:solidFill>
              <a:latin typeface="Calibri"/>
              <a:ea typeface="Calibri"/>
              <a:cs typeface="Calibri"/>
              <a:sym typeface="Calibri"/>
            </a:endParaRPr>
          </a:p>
        </p:txBody>
      </p:sp>
      <p:sp>
        <p:nvSpPr>
          <p:cNvPr id="581" name="Google Shape;581;g2c17dbf5ff3_0_511"/>
          <p:cNvSpPr/>
          <p:nvPr/>
        </p:nvSpPr>
        <p:spPr>
          <a:xfrm>
            <a:off x="6960470" y="29400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g2c17dbf5ff3_0_511"/>
          <p:cNvSpPr/>
          <p:nvPr/>
        </p:nvSpPr>
        <p:spPr>
          <a:xfrm>
            <a:off x="7366921" y="32448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g2c17dbf5ff3_0_511"/>
          <p:cNvSpPr/>
          <p:nvPr/>
        </p:nvSpPr>
        <p:spPr>
          <a:xfrm>
            <a:off x="7265308" y="32448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dirty="0">
                <a:solidFill>
                  <a:srgbClr val="FFFFFF"/>
                </a:solidFill>
                <a:latin typeface="Tomorrow"/>
                <a:ea typeface="Tomorrow"/>
                <a:cs typeface="Tomorrow"/>
                <a:sym typeface="Tomorrow"/>
              </a:rPr>
              <a:t>1959</a:t>
            </a:r>
            <a:endParaRPr sz="4800" b="0" i="0" u="none" strike="noStrike" cap="none" dirty="0">
              <a:solidFill>
                <a:schemeClr val="dk1"/>
              </a:solidFill>
              <a:latin typeface="Calibri"/>
              <a:ea typeface="Calibri"/>
              <a:cs typeface="Calibri"/>
              <a:sym typeface="Calibri"/>
            </a:endParaRPr>
          </a:p>
        </p:txBody>
      </p:sp>
      <p:sp>
        <p:nvSpPr>
          <p:cNvPr id="584" name="Google Shape;584;g2c17dbf5ff3_0_511"/>
          <p:cNvSpPr/>
          <p:nvPr/>
        </p:nvSpPr>
        <p:spPr>
          <a:xfrm>
            <a:off x="7299179" y="40830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Russian Luna 3 first images of the far side of the moon</a:t>
            </a:r>
            <a:endParaRPr sz="3200" b="0" i="0" u="none" strike="noStrike" cap="none" dirty="0">
              <a:solidFill>
                <a:schemeClr val="dk1"/>
              </a:solidFill>
              <a:latin typeface="Calibri"/>
              <a:ea typeface="Calibri"/>
              <a:cs typeface="Calibri"/>
              <a:sym typeface="Calibri"/>
            </a:endParaRPr>
          </a:p>
        </p:txBody>
      </p:sp>
      <p:sp>
        <p:nvSpPr>
          <p:cNvPr id="585" name="Google Shape;585;g2c17dbf5ff3_0_511"/>
          <p:cNvSpPr/>
          <p:nvPr/>
        </p:nvSpPr>
        <p:spPr>
          <a:xfrm>
            <a:off x="12345943" y="86042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g2c17dbf5ff3_0_511"/>
          <p:cNvSpPr/>
          <p:nvPr/>
        </p:nvSpPr>
        <p:spPr>
          <a:xfrm>
            <a:off x="12752394" y="89090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g2c17dbf5ff3_0_511"/>
          <p:cNvSpPr/>
          <p:nvPr/>
        </p:nvSpPr>
        <p:spPr>
          <a:xfrm>
            <a:off x="12650781" y="89090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dirty="0">
                <a:solidFill>
                  <a:srgbClr val="FFFFFF"/>
                </a:solidFill>
                <a:latin typeface="Tomorrow"/>
                <a:ea typeface="Tomorrow"/>
                <a:cs typeface="Tomorrow"/>
                <a:sym typeface="Tomorrow"/>
              </a:rPr>
              <a:t>1960s</a:t>
            </a:r>
            <a:endParaRPr sz="4800" b="0" i="0" u="none" strike="noStrike" cap="none" dirty="0">
              <a:solidFill>
                <a:schemeClr val="dk1"/>
              </a:solidFill>
              <a:latin typeface="Calibri"/>
              <a:ea typeface="Calibri"/>
              <a:cs typeface="Calibri"/>
              <a:sym typeface="Calibri"/>
            </a:endParaRPr>
          </a:p>
        </p:txBody>
      </p:sp>
      <p:sp>
        <p:nvSpPr>
          <p:cNvPr id="588" name="Google Shape;588;g2c17dbf5ff3_0_511"/>
          <p:cNvSpPr/>
          <p:nvPr/>
        </p:nvSpPr>
        <p:spPr>
          <a:xfrm>
            <a:off x="12684652" y="97472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NASA makes use of SSTV in space missions</a:t>
            </a:r>
            <a:endParaRPr sz="3200" b="0" i="0" u="none" strike="noStrike" cap="none" dirty="0">
              <a:solidFill>
                <a:schemeClr val="dk1"/>
              </a:solidFill>
              <a:latin typeface="Calibri"/>
              <a:ea typeface="Calibri"/>
              <a:cs typeface="Calibri"/>
              <a:sym typeface="Calibri"/>
            </a:endParaRPr>
          </a:p>
        </p:txBody>
      </p:sp>
      <p:sp>
        <p:nvSpPr>
          <p:cNvPr id="589" name="Google Shape;589;g2c17dbf5ff3_0_511"/>
          <p:cNvSpPr/>
          <p:nvPr/>
        </p:nvSpPr>
        <p:spPr>
          <a:xfrm>
            <a:off x="17731416" y="2940050"/>
            <a:ext cx="5080500" cy="2895600"/>
          </a:xfrm>
          <a:prstGeom prst="rect">
            <a:avLst/>
          </a:prstGeom>
          <a:noFill/>
          <a:ln w="50800" cap="flat" cmpd="sng">
            <a:solidFill>
              <a:srgbClr val="0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g2c17dbf5ff3_0_511"/>
          <p:cNvSpPr/>
          <p:nvPr/>
        </p:nvSpPr>
        <p:spPr>
          <a:xfrm>
            <a:off x="18137867" y="3244850"/>
            <a:ext cx="4267800" cy="228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g2c17dbf5ff3_0_511"/>
          <p:cNvSpPr/>
          <p:nvPr/>
        </p:nvSpPr>
        <p:spPr>
          <a:xfrm>
            <a:off x="18036254" y="3244850"/>
            <a:ext cx="4470900" cy="939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Tomorrow"/>
              <a:buNone/>
            </a:pPr>
            <a:r>
              <a:rPr lang="en-US" sz="4800" b="1" i="0" u="none" strike="noStrike" cap="none" dirty="0">
                <a:solidFill>
                  <a:srgbClr val="FFFFFF"/>
                </a:solidFill>
                <a:latin typeface="Tomorrow"/>
                <a:ea typeface="Tomorrow"/>
                <a:cs typeface="Tomorrow"/>
                <a:sym typeface="Tomorrow"/>
              </a:rPr>
              <a:t>EARLY 1980s</a:t>
            </a:r>
            <a:endParaRPr sz="4800" b="0" i="0" u="none" strike="noStrike" cap="none" dirty="0">
              <a:solidFill>
                <a:schemeClr val="dk1"/>
              </a:solidFill>
              <a:latin typeface="Calibri"/>
              <a:ea typeface="Calibri"/>
              <a:cs typeface="Calibri"/>
              <a:sym typeface="Calibri"/>
            </a:endParaRPr>
          </a:p>
        </p:txBody>
      </p:sp>
      <p:sp>
        <p:nvSpPr>
          <p:cNvPr id="592" name="Google Shape;592;g2c17dbf5ff3_0_511"/>
          <p:cNvSpPr/>
          <p:nvPr/>
        </p:nvSpPr>
        <p:spPr>
          <a:xfrm>
            <a:off x="18070125" y="4083050"/>
            <a:ext cx="44031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Tomorrow"/>
              <a:buNone/>
            </a:pPr>
            <a:r>
              <a:rPr lang="en-US" sz="3200" b="0" i="0" u="none" strike="noStrike" cap="none" dirty="0">
                <a:solidFill>
                  <a:srgbClr val="FFFFFF"/>
                </a:solidFill>
                <a:latin typeface="Tomorrow"/>
                <a:ea typeface="Tomorrow"/>
                <a:cs typeface="Tomorrow"/>
                <a:sym typeface="Tomorrow"/>
              </a:rPr>
              <a:t>Robot Research Corp develops commercial units</a:t>
            </a:r>
            <a:endParaRPr sz="32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D54DE1D-96F4-3963-9722-E55DDBC15467}"/>
              </a:ext>
            </a:extLst>
          </p:cNvPr>
          <p:cNvPicPr>
            <a:picLocks noChangeAspect="1"/>
          </p:cNvPicPr>
          <p:nvPr/>
        </p:nvPicPr>
        <p:blipFill>
          <a:blip r:embed="rId9"/>
          <a:stretch>
            <a:fillRect/>
          </a:stretch>
        </p:blipFill>
        <p:spPr>
          <a:xfrm>
            <a:off x="2340656" y="2514489"/>
            <a:ext cx="3412734" cy="3429221"/>
          </a:xfrm>
          <a:prstGeom prst="rect">
            <a:avLst/>
          </a:prstGeom>
        </p:spPr>
      </p:pic>
      <p:pic>
        <p:nvPicPr>
          <p:cNvPr id="5" name="Picture 4" descr="A full moon in a black background&#10;&#10;Description automatically generated">
            <a:extLst>
              <a:ext uri="{FF2B5EF4-FFF2-40B4-BE49-F238E27FC236}">
                <a16:creationId xmlns:a16="http://schemas.microsoft.com/office/drawing/2014/main" id="{6A91C8C6-C0D4-CDC7-8910-23BD7A477426}"/>
              </a:ext>
            </a:extLst>
          </p:cNvPr>
          <p:cNvPicPr>
            <a:picLocks noChangeAspect="1"/>
          </p:cNvPicPr>
          <p:nvPr/>
        </p:nvPicPr>
        <p:blipFill>
          <a:blip r:embed="rId10"/>
          <a:stretch>
            <a:fillRect/>
          </a:stretch>
        </p:blipFill>
        <p:spPr>
          <a:xfrm>
            <a:off x="7645053" y="8435050"/>
            <a:ext cx="3762276" cy="2895600"/>
          </a:xfrm>
          <a:prstGeom prst="rect">
            <a:avLst/>
          </a:prstGeom>
        </p:spPr>
      </p:pic>
      <p:pic>
        <p:nvPicPr>
          <p:cNvPr id="7" name="Picture 6" descr="A person walking on a platform&#10;&#10;Description automatically generated">
            <a:extLst>
              <a:ext uri="{FF2B5EF4-FFF2-40B4-BE49-F238E27FC236}">
                <a16:creationId xmlns:a16="http://schemas.microsoft.com/office/drawing/2014/main" id="{CA63A147-432F-8DA7-0E18-3D06436C77A8}"/>
              </a:ext>
            </a:extLst>
          </p:cNvPr>
          <p:cNvPicPr>
            <a:picLocks noChangeAspect="1"/>
          </p:cNvPicPr>
          <p:nvPr/>
        </p:nvPicPr>
        <p:blipFill>
          <a:blip r:embed="rId11"/>
          <a:stretch>
            <a:fillRect/>
          </a:stretch>
        </p:blipFill>
        <p:spPr>
          <a:xfrm>
            <a:off x="12803146" y="2707258"/>
            <a:ext cx="4318535" cy="3283050"/>
          </a:xfrm>
          <a:prstGeom prst="rect">
            <a:avLst/>
          </a:prstGeom>
        </p:spPr>
      </p:pic>
      <p:pic>
        <p:nvPicPr>
          <p:cNvPr id="9" name="Picture 8" descr="A close-up of a radio&#10;&#10;Description automatically generated">
            <a:extLst>
              <a:ext uri="{FF2B5EF4-FFF2-40B4-BE49-F238E27FC236}">
                <a16:creationId xmlns:a16="http://schemas.microsoft.com/office/drawing/2014/main" id="{F0F55E99-AA67-5B29-5306-5EC2564BE402}"/>
              </a:ext>
            </a:extLst>
          </p:cNvPr>
          <p:cNvPicPr>
            <a:picLocks noChangeAspect="1"/>
          </p:cNvPicPr>
          <p:nvPr/>
        </p:nvPicPr>
        <p:blipFill>
          <a:blip r:embed="rId12"/>
          <a:stretch>
            <a:fillRect/>
          </a:stretch>
        </p:blipFill>
        <p:spPr>
          <a:xfrm>
            <a:off x="17852379" y="8520347"/>
            <a:ext cx="4762500" cy="2190750"/>
          </a:xfrm>
          <a:prstGeom prst="rect">
            <a:avLst/>
          </a:prstGeom>
        </p:spPr>
      </p:pic>
      <p:pic>
        <p:nvPicPr>
          <p:cNvPr id="10" name="Google Shape;570;g2c17dbf5ff3_0_511" descr=" ">
            <a:extLst>
              <a:ext uri="{FF2B5EF4-FFF2-40B4-BE49-F238E27FC236}">
                <a16:creationId xmlns:a16="http://schemas.microsoft.com/office/drawing/2014/main" id="{AD871F7A-AD48-DCDC-6A08-6D515B6CF9F4}"/>
              </a:ext>
            </a:extLst>
          </p:cNvPr>
          <p:cNvPicPr preferRelativeResize="0"/>
          <p:nvPr/>
        </p:nvPicPr>
        <p:blipFill rotWithShape="1">
          <a:blip r:embed="rId8">
            <a:alphaModFix/>
          </a:blip>
          <a:srcRect/>
          <a:stretch/>
        </p:blipFill>
        <p:spPr>
          <a:xfrm>
            <a:off x="22780297" y="7213600"/>
            <a:ext cx="304838" cy="38100"/>
          </a:xfrm>
          <a:prstGeom prst="rect">
            <a:avLst/>
          </a:prstGeom>
          <a:noFill/>
          <a:ln>
            <a:noFill/>
          </a:ln>
        </p:spPr>
      </p:pic>
    </p:spTree>
    <p:extLst>
      <p:ext uri="{BB962C8B-B14F-4D97-AF65-F5344CB8AC3E}">
        <p14:creationId xmlns:p14="http://schemas.microsoft.com/office/powerpoint/2010/main" val="138763358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miconductor PowerPoint Template by EaTemp.pptx" id="{C9BB3CF8-DB1F-4BC0-B281-968826890DB7}" vid="{EAEB75D3-9CBE-4324-9BD9-9BD5C870FD7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73dd770-fa23-45ff-a4ce-a1afaed69e3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0E3F01EBB0EB24988559D00F41DE664" ma:contentTypeVersion="13" ma:contentTypeDescription="Create a new document." ma:contentTypeScope="" ma:versionID="e5a99b68e0350c84b7c250daaf83b5e4">
  <xsd:schema xmlns:xsd="http://www.w3.org/2001/XMLSchema" xmlns:xs="http://www.w3.org/2001/XMLSchema" xmlns:p="http://schemas.microsoft.com/office/2006/metadata/properties" xmlns:ns3="f73dd770-fa23-45ff-a4ce-a1afaed69e34" xmlns:ns4="ef647a44-aaf2-440b-ae5b-4274fbfadc08" targetNamespace="http://schemas.microsoft.com/office/2006/metadata/properties" ma:root="true" ma:fieldsID="e01b686cde981b7ee037e2ca3e55a701" ns3:_="" ns4:_="">
    <xsd:import namespace="f73dd770-fa23-45ff-a4ce-a1afaed69e34"/>
    <xsd:import namespace="ef647a44-aaf2-440b-ae5b-4274fbfadc08"/>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DateTaken" minOccurs="0"/>
                <xsd:element ref="ns3:MediaServiceLocation" minOccurs="0"/>
                <xsd:element ref="ns3:MediaServiceGenerationTime" minOccurs="0"/>
                <xsd:element ref="ns3:MediaServiceEventHashCode" minOccurs="0"/>
                <xsd:element ref="ns3:MediaServiceAuto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3dd770-fa23-45ff-a4ce-a1afaed69e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Tags" ma:index="19" nillable="true" ma:displayName="Tags" ma:internalName="MediaServiceAutoTag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647a44-aaf2-440b-ae5b-4274fbfadc0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3C9328-90C8-4B6F-9DA0-6B916FEDB18B}">
  <ds:schemaRefs>
    <ds:schemaRef ds:uri="http://schemas.microsoft.com/sharepoint/v3/contenttype/forms"/>
  </ds:schemaRefs>
</ds:datastoreItem>
</file>

<file path=customXml/itemProps2.xml><?xml version="1.0" encoding="utf-8"?>
<ds:datastoreItem xmlns:ds="http://schemas.openxmlformats.org/officeDocument/2006/customXml" ds:itemID="{8B337FCD-7938-4EA8-A5B8-2C571DD0561A}">
  <ds:schemaRefs>
    <ds:schemaRef ds:uri="http://schemas.microsoft.com/office/2006/documentManagement/types"/>
    <ds:schemaRef ds:uri="http://purl.org/dc/terms/"/>
    <ds:schemaRef ds:uri="http://schemas.microsoft.com/office/2006/metadata/properties"/>
    <ds:schemaRef ds:uri="http://purl.org/dc/elements/1.1/"/>
    <ds:schemaRef ds:uri="http://purl.org/dc/dcmitype/"/>
    <ds:schemaRef ds:uri="ef647a44-aaf2-440b-ae5b-4274fbfadc08"/>
    <ds:schemaRef ds:uri="f73dd770-fa23-45ff-a4ce-a1afaed69e34"/>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41959B7-A87E-418E-959A-966069A878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3dd770-fa23-45ff-a4ce-a1afaed69e34"/>
    <ds:schemaRef ds:uri="ef647a44-aaf2-440b-ae5b-4274fbfadc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Semiconductor PowerPoint Template by EaTemp</Template>
  <TotalTime>1573</TotalTime>
  <Words>1089</Words>
  <Application>Microsoft Office PowerPoint</Application>
  <PresentationFormat>Custom</PresentationFormat>
  <Paragraphs>269</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Inter</vt:lpstr>
      <vt:lpstr>Calibri</vt:lpstr>
      <vt:lpstr>Arial</vt:lpstr>
      <vt:lpstr>Montserrat</vt:lpstr>
      <vt:lpstr>Tomorrow</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Ball</dc:creator>
  <cp:lastModifiedBy>Steve Ball</cp:lastModifiedBy>
  <cp:revision>2</cp:revision>
  <dcterms:created xsi:type="dcterms:W3CDTF">2024-04-02T01:31:34Z</dcterms:created>
  <dcterms:modified xsi:type="dcterms:W3CDTF">2024-04-03T23:48:41Z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0x01010070E3F01EBB0EB24988559D00F41DE664</vt:lpwstr>
  </property>
</Properties>
</file>